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308" r:id="rId3"/>
    <p:sldId id="309" r:id="rId4"/>
    <p:sldId id="326" r:id="rId5"/>
    <p:sldId id="310" r:id="rId6"/>
    <p:sldId id="311" r:id="rId7"/>
    <p:sldId id="317" r:id="rId8"/>
    <p:sldId id="312" r:id="rId9"/>
    <p:sldId id="318" r:id="rId10"/>
    <p:sldId id="320" r:id="rId11"/>
    <p:sldId id="325" r:id="rId12"/>
    <p:sldId id="315" r:id="rId13"/>
    <p:sldId id="319" r:id="rId14"/>
    <p:sldId id="313" r:id="rId15"/>
    <p:sldId id="321" r:id="rId16"/>
    <p:sldId id="327" r:id="rId17"/>
    <p:sldId id="300" r:id="rId18"/>
  </p:sldIdLst>
  <p:sldSz cx="9144000" cy="5143500" type="screen16x9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  <a:srgbClr val="4F4B97"/>
    <a:srgbClr val="CC0066"/>
    <a:srgbClr val="0099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71" autoAdjust="0"/>
  </p:normalViewPr>
  <p:slideViewPr>
    <p:cSldViewPr>
      <p:cViewPr>
        <p:scale>
          <a:sx n="80" d="100"/>
          <a:sy n="80" d="100"/>
        </p:scale>
        <p:origin x="-594" y="-101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1974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BEC6E6F-E5D7-4B3C-9FC5-F78DB56C458F}" type="datetimeFigureOut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831AA2B-CB96-407A-9161-CEBD4D31C2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6181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2FC9DAD-DD6D-4C01-A9CC-A53DA54061E2}" type="datetimeFigureOut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A2DCF1-7984-4432-9E05-500EB10A5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59187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78452-620E-4709-979F-7804B2614B0C}" type="datetime1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3F1C3-F537-4D72-BA31-A41A35CAA6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2374C9-0F84-4E8F-9464-4031130CEBDB}" type="datetime1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2325E-05C4-449B-974C-15E1015D87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55A84-9D29-47A6-B4B7-E7F824C33592}" type="datetime1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113DA-328E-4F16-81B5-ABD76FD70E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9"/>
          <p:cNvGrpSpPr>
            <a:grpSpLocks/>
          </p:cNvGrpSpPr>
          <p:nvPr userDrawn="1"/>
        </p:nvGrpSpPr>
        <p:grpSpPr bwMode="auto">
          <a:xfrm>
            <a:off x="179388" y="123825"/>
            <a:ext cx="3240087" cy="646113"/>
            <a:chOff x="179512" y="123478"/>
            <a:chExt cx="3240360" cy="646331"/>
          </a:xfrm>
        </p:grpSpPr>
        <p:pic>
          <p:nvPicPr>
            <p:cNvPr id="5" name="Рисунок 7" descr="C:\Documents and Settings\Люда\Рабочий стол\фото города\gerb.jpg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FFF1E1"/>
                </a:clrFrom>
                <a:clrTo>
                  <a:srgbClr val="FFF1E1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9512" y="194940"/>
              <a:ext cx="457239" cy="570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Прямоугольник 8"/>
            <p:cNvSpPr/>
            <p:nvPr userDrawn="1"/>
          </p:nvSpPr>
          <p:spPr>
            <a:xfrm>
              <a:off x="611560" y="123478"/>
              <a:ext cx="2808312" cy="64633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spc="150" dirty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n-lt"/>
                </a:rPr>
                <a:t>Комитет образования Администрации городского округа КОРОЛЁВ</a:t>
              </a: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83518"/>
            <a:ext cx="8229600" cy="857250"/>
          </a:xfrm>
        </p:spPr>
        <p:txBody>
          <a:bodyPr/>
          <a:lstStyle>
            <a:lvl1pPr algn="r">
              <a:defRPr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419621"/>
            <a:ext cx="8229600" cy="3175001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68FE0-20DA-4913-B4CE-BBCEF43179A7}" type="datetime1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B6064-F11E-4734-8200-CD57FD7005B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0" name="Рисунок 9" descr="C:\Users\1D1D~1\AppData\Local\Temp\7zE8493F37A\WhatsApp Image 2021-12-17 at 14.43.20.jpeg"/>
          <p:cNvPicPr/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25" t="23830" r="23788" b="23493"/>
          <a:stretch>
            <a:fillRect/>
          </a:stretch>
        </p:blipFill>
        <p:spPr bwMode="auto">
          <a:xfrm>
            <a:off x="8172400" y="0"/>
            <a:ext cx="864096" cy="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DA85E-B08F-4B8E-ADF0-54068794EB71}" type="datetime1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1DD02-0BEE-4C9C-B54D-477B428CC1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15052-16C2-45CD-990E-92B265E59670}" type="datetime1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8DD272-B78E-4D38-BC66-28D0D06EBC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CB6C9-2E26-42C1-AD1C-AEFFA318999B}" type="datetime1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557A9-95D8-45E7-B452-06A4A6070A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08A3A-A217-4693-9E3F-28BCFB036A80}" type="datetime1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EF7148-804A-4B7B-A247-B6EF0894C1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5E1DA7-ABF9-4613-8C4F-2E47B3B94545}" type="datetime1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5E826-1499-4E9A-AB30-99EC8AC73D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C6A74-8CAB-4ECB-892E-76628B241A81}" type="datetime1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8EC4C9-C42E-4210-9F24-623F2DCBA6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F7386-5B79-4AE8-B83A-E5EFB6F726E4}" type="datetime1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0E3D6-C3EF-4B3D-9141-885C94F6AF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ramki-vsem.ru/fon/sinij-fon54.jpg"/>
          <p:cNvPicPr>
            <a:picLocks noChangeAspect="1" noChangeArrowheads="1"/>
          </p:cNvPicPr>
          <p:nvPr userDrawn="1"/>
        </p:nvPicPr>
        <p:blipFill>
          <a:blip r:embed="rId1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5625"/>
            <a:ext cx="7570788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708150"/>
            <a:ext cx="8229600" cy="288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6A6935-B922-4763-A5E1-A07851774656}" type="datetime1">
              <a:rPr lang="ru-RU"/>
              <a:pPr>
                <a:defRPr/>
              </a:pPr>
              <a:t>20.05.2022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557B144-FD9C-4F40-87C7-218596BD42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kern="1200" spc="50">
          <a:ln w="11430"/>
          <a:gradFill>
            <a:gsLst>
              <a:gs pos="25000">
                <a:schemeClr val="accent2">
                  <a:satMod val="155000"/>
                </a:schemeClr>
              </a:gs>
              <a:gs pos="100000">
                <a:schemeClr val="accent2">
                  <a:shade val="45000"/>
                  <a:satMod val="165000"/>
                </a:schemeClr>
              </a:gs>
            </a:gsLst>
            <a:lin ang="5400000"/>
          </a:gradFill>
          <a:effectLst>
            <a:outerShdw blurRad="76200" dist="50800" dir="5400000" algn="tl" rotWithShape="0">
              <a:srgbClr val="000000">
                <a:alpha val="6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rgbClr val="10253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0253F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0253F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0253F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0253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jpe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7.pn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871300"/>
            <a:ext cx="8568952" cy="792088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000" dirty="0" smtClean="0">
                <a:solidFill>
                  <a:schemeClr val="tx1"/>
                </a:solidFill>
                <a:effectLst/>
              </a:rPr>
              <a:t>Муниципальное бюджетное дошкольное образовательное учреждение комбинированного вида «Детский сад №23 « Чебурашка»</a:t>
            </a:r>
            <a:endParaRPr lang="ru-RU" sz="2000" dirty="0">
              <a:solidFill>
                <a:schemeClr val="tx1"/>
              </a:solidFill>
              <a:effectLst/>
            </a:endParaRPr>
          </a:p>
        </p:txBody>
      </p:sp>
      <p:pic>
        <p:nvPicPr>
          <p:cNvPr id="1027" name="Picture 3" descr="D:\Рабочий стол\фото города\полоса\65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97960"/>
            <a:ext cx="9144000" cy="1145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Documents and Settings\Люда\Рабочий стол\фото города\gerb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1E1"/>
              </a:clrFrom>
              <a:clrTo>
                <a:srgbClr val="FFF1E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4" y="339502"/>
            <a:ext cx="457200" cy="569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Прямоугольник 17"/>
          <p:cNvSpPr/>
          <p:nvPr/>
        </p:nvSpPr>
        <p:spPr>
          <a:xfrm>
            <a:off x="611560" y="339503"/>
            <a:ext cx="83529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Комитет образования Администрации городского округа </a:t>
            </a:r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КОРОЛЁВ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142764-C5AC-41A8-B25F-88A9121D9ADA}" type="slidenum">
              <a:rPr lang="ru-RU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9" name="Подзаголовок 18"/>
          <p:cNvSpPr>
            <a:spLocks noGrp="1"/>
          </p:cNvSpPr>
          <p:nvPr>
            <p:ph type="subTitle" idx="1"/>
          </p:nvPr>
        </p:nvSpPr>
        <p:spPr>
          <a:xfrm>
            <a:off x="1331640" y="2427734"/>
            <a:ext cx="6400800" cy="506336"/>
          </a:xfrm>
        </p:spPr>
        <p:txBody>
          <a:bodyPr/>
          <a:lstStyle/>
          <a:p>
            <a:r>
              <a:rPr lang="ru-RU" dirty="0" smtClean="0"/>
              <a:t>Тема: «Клуб выходного дня»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1347614"/>
            <a:ext cx="835292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0066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Представление опыта работы по реализации тематической недели «Спортивная карусель: движение и здоровье»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66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Рисунок 8" descr="C:\Users\1D1D~1\AppData\Local\Temp\7zE8493F37A\WhatsApp Image 2021-12-17 at 14.43.20.jpe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925" t="23830" r="23788" b="23493"/>
          <a:stretch>
            <a:fillRect/>
          </a:stretch>
        </p:blipFill>
        <p:spPr bwMode="auto">
          <a:xfrm>
            <a:off x="8316416" y="123478"/>
            <a:ext cx="683568" cy="55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18"/>
          <p:cNvSpPr txBox="1">
            <a:spLocks/>
          </p:cNvSpPr>
          <p:nvPr/>
        </p:nvSpPr>
        <p:spPr bwMode="auto">
          <a:xfrm>
            <a:off x="5076056" y="3651870"/>
            <a:ext cx="3880520" cy="506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Мурашко Надежда Николаевна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и</a:t>
            </a:r>
            <a:r>
              <a:rPr kumimoji="0" lang="ru-RU" sz="1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нструктор</a:t>
            </a:r>
            <a:r>
              <a:rPr kumimoji="0" lang="ru-RU" sz="1400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по физической культуре</a:t>
            </a:r>
            <a:endParaRPr kumimoji="0" lang="ru-RU" sz="1400" b="1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7933290" y="2110"/>
            <a:ext cx="1115616" cy="1059582"/>
          </a:xfrm>
          <a:prstGeom prst="flowChartConnector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9557A9-95D8-45E7-B452-06A4A6070A90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7534"/>
            <a:ext cx="3816126" cy="382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32787574"/>
              </p:ext>
            </p:extLst>
          </p:nvPr>
        </p:nvGraphicFramePr>
        <p:xfrm>
          <a:off x="1631863" y="4371950"/>
          <a:ext cx="6096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Привал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7546"/>
            <a:ext cx="10493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-92546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9008"/>
            <a:ext cx="84010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C:\Users\Татьяна\Desktop\фото для пр\20170917_1224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91630"/>
            <a:ext cx="3995936" cy="224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8005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9542"/>
            <a:ext cx="8229600" cy="857250"/>
          </a:xfrm>
        </p:spPr>
        <p:txBody>
          <a:bodyPr/>
          <a:lstStyle/>
          <a:p>
            <a:r>
              <a:rPr lang="ru-RU" dirty="0" smtClean="0"/>
              <a:t>Игры на привале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8300" y="1663104"/>
            <a:ext cx="4040188" cy="479822"/>
          </a:xfrm>
        </p:spPr>
        <p:txBody>
          <a:bodyPr/>
          <a:lstStyle/>
          <a:p>
            <a:pPr algn="ctr"/>
            <a:r>
              <a:rPr lang="ru-RU" dirty="0" smtClean="0"/>
              <a:t>«Игра со скакалкой»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932040" y="2191172"/>
            <a:ext cx="4041775" cy="524594"/>
          </a:xfrm>
        </p:spPr>
        <p:txBody>
          <a:bodyPr/>
          <a:lstStyle/>
          <a:p>
            <a:pPr algn="ctr"/>
            <a:r>
              <a:rPr lang="ru-RU" sz="2000" dirty="0" smtClean="0"/>
              <a:t>«</a:t>
            </a:r>
            <a:r>
              <a:rPr lang="ru-RU" sz="2000" dirty="0" smtClean="0"/>
              <a:t>М</a:t>
            </a:r>
            <a:r>
              <a:rPr lang="ru-RU" sz="2000" dirty="0" smtClean="0"/>
              <a:t>яч горяч». </a:t>
            </a:r>
            <a:r>
              <a:rPr lang="ru-RU" sz="2000" dirty="0" smtClean="0"/>
              <a:t>«Вышибалы»</a:t>
            </a:r>
            <a:endParaRPr lang="ru-RU" sz="20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9557A9-95D8-45E7-B452-06A4A6070A90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142926"/>
            <a:ext cx="4182040" cy="278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859782"/>
            <a:ext cx="353060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Татьяна\Desktop\Вебинар моё\IMG-20190526-WA0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18423"/>
            <a:ext cx="3530600" cy="199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5916"/>
            <a:ext cx="84074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8215" y="34454"/>
            <a:ext cx="1054100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-212403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443958"/>
            <a:ext cx="6400800" cy="576064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Интересная находка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9557A9-95D8-45E7-B452-06A4A6070A9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476" y="918708"/>
            <a:ext cx="4211540" cy="3308350"/>
          </a:xfrm>
        </p:spPr>
      </p:pic>
      <p:pic>
        <p:nvPicPr>
          <p:cNvPr id="8194" name="Picture 2" descr="C:\Users\Татьяна\Downloads\1652725212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60157" y="1189512"/>
            <a:ext cx="2928266" cy="3000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296"/>
            <a:ext cx="10493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-77241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02758"/>
            <a:ext cx="84010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93376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9557A9-95D8-45E7-B452-06A4A6070A90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39502"/>
            <a:ext cx="5426918" cy="391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726" y="0"/>
            <a:ext cx="10493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9055141"/>
              </p:ext>
            </p:extLst>
          </p:nvPr>
        </p:nvGraphicFramePr>
        <p:xfrm>
          <a:off x="1403648" y="4372868"/>
          <a:ext cx="6192688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26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У бурелома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-164554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1553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95486"/>
            <a:ext cx="3528392" cy="4686147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9557A9-95D8-45E7-B452-06A4A6070A90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5486"/>
            <a:ext cx="3528392" cy="468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93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31091249"/>
              </p:ext>
            </p:extLst>
          </p:nvPr>
        </p:nvGraphicFramePr>
        <p:xfrm>
          <a:off x="899592" y="4515966"/>
          <a:ext cx="6624736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24736"/>
              </a:tblGrid>
              <a:tr h="1390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 поляне с первоцветами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-92546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9337" y="117797"/>
            <a:ext cx="84074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6835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5E826-1499-4E9A-AB30-99EC8AC73D6F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6979113"/>
              </p:ext>
            </p:extLst>
          </p:nvPr>
        </p:nvGraphicFramePr>
        <p:xfrm>
          <a:off x="1554088" y="4227934"/>
          <a:ext cx="6096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Футбол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046" y="2144"/>
            <a:ext cx="10493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928" y="273606"/>
            <a:ext cx="84010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Татьяна\Desktop\Вебинар моё\IMG_84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9582"/>
            <a:ext cx="2880320" cy="204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-92546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C:\Users\Татьяна\Desktop\Вебинар моё\20190519_13025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203598"/>
            <a:ext cx="498952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40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5E826-1499-4E9A-AB30-99EC8AC73D6F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76979113"/>
              </p:ext>
            </p:extLst>
          </p:nvPr>
        </p:nvGraphicFramePr>
        <p:xfrm>
          <a:off x="1554088" y="4227934"/>
          <a:ext cx="6096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Футбол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2046" y="2144"/>
            <a:ext cx="10493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8928" y="273606"/>
            <a:ext cx="84010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C:\Users\Татьяна\Desktop\Вебинар моё\IMG_84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699542"/>
            <a:ext cx="4913516" cy="35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-92546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140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44008" y="3147814"/>
            <a:ext cx="4032448" cy="1800200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>До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> новых  встреч </a:t>
            </a:r>
            <a:b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>В </a:t>
            </a:r>
            <a:b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</a:rPr>
              <a:t>НОВЫХ  ПОХОДАХ!</a:t>
            </a:r>
            <a:endParaRPr lang="ru-RU" sz="24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15E826-1499-4E9A-AB30-99EC8AC73D6F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10244" name="Picture 4" descr="C:\Users\Татьяна\Desktop\фото для пр\IMG-20190602-WA00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627534"/>
            <a:ext cx="4484352" cy="251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Татьяна\Desktop\фото для пр\IMG-20190601-WA00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5269" y="1773931"/>
            <a:ext cx="4198595" cy="31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096"/>
            <a:ext cx="10493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-198760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9558"/>
            <a:ext cx="84010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2377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71551"/>
            <a:ext cx="8229600" cy="3823072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>
                <a:latin typeface="Arial" pitchFamily="34" charset="0"/>
                <a:cs typeface="Arial" pitchFamily="34" charset="0"/>
              </a:rPr>
              <a:t>Цель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: 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укрепление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здоровья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дошкольников,</a:t>
            </a:r>
          </a:p>
          <a:p>
            <a:pPr marL="0" indent="0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повышение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роли семьи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в физическом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воспитании и оздоровлении детей.</a:t>
            </a:r>
            <a:br>
              <a:rPr lang="ru-RU" sz="2400" dirty="0">
                <a:latin typeface="Arial" pitchFamily="34" charset="0"/>
                <a:cs typeface="Arial" pitchFamily="34" charset="0"/>
              </a:rPr>
            </a:br>
            <a:r>
              <a:rPr lang="ru-RU" sz="2400" b="1" dirty="0">
                <a:latin typeface="Arial" pitchFamily="34" charset="0"/>
                <a:cs typeface="Arial" pitchFamily="34" charset="0"/>
              </a:rPr>
              <a:t>Задачи</a:t>
            </a:r>
            <a:r>
              <a:rPr lang="ru-RU" sz="2400" b="1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оспитывать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потребность в здоровом образе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жизни;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ф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ормировать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двигательные умения и навыки, развивать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физические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качества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;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укреплять интерес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родителей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к участию в физкультурных и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здоровительных мероприятиях вместе с  детьми.</a:t>
            </a:r>
            <a:endParaRPr lang="ru-RU" sz="2400" dirty="0">
              <a:latin typeface="Arial" pitchFamily="34" charset="0"/>
              <a:cs typeface="Arial" pitchFamily="34" charset="0"/>
            </a:endParaRP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 smtClean="0">
              <a:latin typeface="Arial" pitchFamily="34" charset="0"/>
              <a:cs typeface="Arial" pitchFamily="34" charset="0"/>
            </a:endParaRPr>
          </a:p>
          <a:p>
            <a:pPr marL="0" lvl="0" indent="0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marL="0" indent="0">
              <a:buNone/>
            </a:pPr>
            <a:r>
              <a:rPr lang="ru-RU" sz="1800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8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-164554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888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Формы организации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27631"/>
            <a:ext cx="5112568" cy="324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-164554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Татьяна\Desktop\фото для пр\20190601_1258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7797" y="1275607"/>
            <a:ext cx="2397844" cy="361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2504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6B6064-F11E-4734-8200-CD57FD7005BB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59171"/>
            <a:ext cx="5796136" cy="1004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330" y="1969934"/>
            <a:ext cx="4029075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0886" y="915566"/>
            <a:ext cx="2730500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55726"/>
            <a:ext cx="2816225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555" y="1339160"/>
            <a:ext cx="413385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20029"/>
            <a:ext cx="4041775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-185578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69602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9557A9-95D8-45E7-B452-06A4A6070A90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4099" name="Picture 3" descr="C:\Users\Татьяна\Downloads\16526997768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4195" y="271462"/>
            <a:ext cx="6192688" cy="4586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74092458"/>
              </p:ext>
            </p:extLst>
          </p:nvPr>
        </p:nvGraphicFramePr>
        <p:xfrm>
          <a:off x="1475656" y="4371950"/>
          <a:ext cx="619268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926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К походу готовы!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93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23590" y="-164554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133" y="271462"/>
            <a:ext cx="84010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793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9557A9-95D8-45E7-B452-06A4A6070A90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6147" name="Picture 3" descr="C:\Users\Татьяна\Downloads\1652723884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3478"/>
            <a:ext cx="3312368" cy="439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93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05498804"/>
              </p:ext>
            </p:extLst>
          </p:nvPr>
        </p:nvGraphicFramePr>
        <p:xfrm>
          <a:off x="1475656" y="4337297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Соблюдаем правила поведения в походе !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2360" y="-92546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9354"/>
            <a:ext cx="840105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74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9557A9-95D8-45E7-B452-06A4A6070A9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5486"/>
            <a:ext cx="3450505" cy="457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531" y="0"/>
            <a:ext cx="10493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-164554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19425177"/>
              </p:ext>
            </p:extLst>
          </p:nvPr>
        </p:nvGraphicFramePr>
        <p:xfrm>
          <a:off x="1665076" y="4592085"/>
          <a:ext cx="6096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1390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Идём по компасу!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76280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95486"/>
            <a:ext cx="3456384" cy="4590512"/>
          </a:xfr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9557A9-95D8-45E7-B452-06A4A6070A90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31774"/>
            <a:ext cx="3517900" cy="4676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493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0352" y="0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9821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9557A9-95D8-45E7-B452-06A4A6070A90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93024" y="411510"/>
            <a:ext cx="2922163" cy="4440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1049337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33811620"/>
              </p:ext>
            </p:extLst>
          </p:nvPr>
        </p:nvGraphicFramePr>
        <p:xfrm>
          <a:off x="1688937" y="4522981"/>
          <a:ext cx="60960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/>
                        <a:t>Просека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-92546"/>
            <a:ext cx="1706563" cy="165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6841" y="4412"/>
            <a:ext cx="8407400" cy="61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796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7365D"/>
      </a:hlink>
      <a:folHlink>
        <a:srgbClr val="3F315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cene3d>
          <a:camera prst="orthographicFront"/>
          <a:lightRig rig="threePt" dir="t"/>
        </a:scene3d>
        <a:sp3d>
          <a:bevelT/>
        </a:sp3d>
      </a:spPr>
      <a:bodyPr spcFirstLastPara="0" vert="horz" wrap="square" lIns="360000" tIns="78232" rIns="78232" bIns="78232" numCol="1" spcCol="1270" anchor="ctr" anchorCtr="0">
        <a:noAutofit/>
      </a:bodyPr>
      <a:lstStyle>
        <a:defPPr algn="l" defTabSz="488950">
          <a:lnSpc>
            <a:spcPct val="90000"/>
          </a:lnSpc>
          <a:spcBef>
            <a:spcPct val="0"/>
          </a:spcBef>
          <a:defRPr sz="1200" b="1" kern="1200" dirty="0" smtClean="0"/>
        </a:defPPr>
      </a:lstStyle>
      <a:style>
        <a:lnRef idx="2"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lnRef>
        <a:fillRef idx="1"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fillRef>
        <a:effectRef idx="0">
          <a:schemeClr val="accent4">
            <a:tint val="40000"/>
            <a:alpha val="90000"/>
            <a:hueOff val="-3945710"/>
            <a:satOff val="22157"/>
            <a:lumOff val="1408"/>
            <a:alphaOff val="0"/>
          </a:schemeClr>
        </a:effectRef>
        <a:fontRef idx="minor">
          <a:schemeClr val="dk1">
            <a:hueOff val="0"/>
            <a:satOff val="0"/>
            <a:lumOff val="0"/>
            <a:alphaOff val="0"/>
          </a:schemeClr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3602</TotalTime>
  <Words>126</Words>
  <Application>Microsoft Office PowerPoint</Application>
  <PresentationFormat>Экран (16:9)</PresentationFormat>
  <Paragraphs>51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Муниципальное бюджетное дошкольное образовательное учреждение комбинированного вида «Детский сад №23 « Чебурашка»</vt:lpstr>
      <vt:lpstr>Слайд 2</vt:lpstr>
      <vt:lpstr>Формы организации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Игры на привале</vt:lpstr>
      <vt:lpstr>Слайд 12</vt:lpstr>
      <vt:lpstr>Слайд 13</vt:lpstr>
      <vt:lpstr>Слайд 14</vt:lpstr>
      <vt:lpstr>Слайд 15</vt:lpstr>
      <vt:lpstr>Слайд 16</vt:lpstr>
      <vt:lpstr> До  новых  встреч  В  НОВЫХ  ПОХОДАХ!</vt:lpstr>
    </vt:vector>
  </TitlesOfParts>
  <Company>school9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владелец</cp:lastModifiedBy>
  <cp:revision>337</cp:revision>
  <dcterms:created xsi:type="dcterms:W3CDTF">2018-04-13T08:51:57Z</dcterms:created>
  <dcterms:modified xsi:type="dcterms:W3CDTF">2022-05-20T10:06:02Z</dcterms:modified>
</cp:coreProperties>
</file>