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F93"/>
    <a:srgbClr val="F1F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9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5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5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8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5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6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0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35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2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39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9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gFb4WPLXQ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7" y="0"/>
            <a:ext cx="91535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784976" cy="38164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A0F93"/>
                </a:solidFill>
              </a:rPr>
              <a:t>Муниципальное бюджетное дошкольное образовательное учреждение городского округа Королёв </a:t>
            </a:r>
            <a:r>
              <a:rPr lang="ru-RU" sz="3600" b="1" dirty="0">
                <a:solidFill>
                  <a:srgbClr val="8A0F93"/>
                </a:solidFill>
              </a:rPr>
              <a:t>Московской </a:t>
            </a:r>
            <a:r>
              <a:rPr lang="ru-RU" sz="3600" b="1" dirty="0" smtClean="0">
                <a:solidFill>
                  <a:srgbClr val="8A0F93"/>
                </a:solidFill>
              </a:rPr>
              <a:t>области</a:t>
            </a:r>
            <a:br>
              <a:rPr lang="ru-RU" sz="3600" b="1" dirty="0" smtClean="0">
                <a:solidFill>
                  <a:srgbClr val="8A0F93"/>
                </a:solidFill>
              </a:rPr>
            </a:br>
            <a:r>
              <a:rPr lang="ru-RU" sz="3600" b="1" dirty="0" smtClean="0">
                <a:solidFill>
                  <a:srgbClr val="8A0F93"/>
                </a:solidFill>
              </a:rPr>
              <a:t>Детский </a:t>
            </a:r>
            <a:r>
              <a:rPr lang="ru-RU" sz="3600" b="1" dirty="0">
                <a:solidFill>
                  <a:srgbClr val="8A0F93"/>
                </a:solidFill>
              </a:rPr>
              <a:t>сад компенсирующего вида №23 «</a:t>
            </a:r>
            <a:r>
              <a:rPr lang="ru-RU" sz="3600" b="1" dirty="0" smtClean="0">
                <a:solidFill>
                  <a:srgbClr val="8A0F93"/>
                </a:solidFill>
              </a:rPr>
              <a:t>Чебурашка» Подготовительная </a:t>
            </a:r>
            <a:r>
              <a:rPr lang="ru-RU" sz="3600" b="1" dirty="0" smtClean="0">
                <a:solidFill>
                  <a:srgbClr val="8A0F93"/>
                </a:solidFill>
              </a:rPr>
              <a:t>группа</a:t>
            </a:r>
            <a:endParaRPr lang="ru-RU" sz="3600" b="1" dirty="0">
              <a:solidFill>
                <a:srgbClr val="8A0F93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5013176"/>
            <a:ext cx="8640960" cy="1584176"/>
          </a:xfrm>
        </p:spPr>
        <p:txBody>
          <a:bodyPr>
            <a:normAutofit fontScale="92500" lnSpcReduction="20000"/>
          </a:bodyPr>
          <a:lstStyle/>
          <a:p>
            <a:r>
              <a:rPr lang="ru-RU" sz="3800" b="1" dirty="0" smtClean="0">
                <a:solidFill>
                  <a:srgbClr val="FFFF00"/>
                </a:solidFill>
              </a:rPr>
              <a:t>Работаем по программе «От </a:t>
            </a:r>
            <a:r>
              <a:rPr lang="ru-RU" sz="3800" b="1" dirty="0" err="1" smtClean="0">
                <a:solidFill>
                  <a:srgbClr val="FFFF00"/>
                </a:solidFill>
              </a:rPr>
              <a:t>Фрёбеля</a:t>
            </a:r>
            <a:r>
              <a:rPr lang="ru-RU" sz="3800" b="1" dirty="0" smtClean="0">
                <a:solidFill>
                  <a:srgbClr val="FFFF00"/>
                </a:solidFill>
              </a:rPr>
              <a:t> до робота: растим будущих инженеров»</a:t>
            </a:r>
          </a:p>
          <a:p>
            <a:r>
              <a:rPr lang="ru-RU" sz="3800" b="1" dirty="0" smtClean="0">
                <a:solidFill>
                  <a:srgbClr val="FFFF00"/>
                </a:solidFill>
              </a:rPr>
              <a:t>Тема</a:t>
            </a:r>
            <a:r>
              <a:rPr lang="ru-RU" sz="3800" b="1" dirty="0">
                <a:solidFill>
                  <a:srgbClr val="FFFF00"/>
                </a:solidFill>
              </a:rPr>
              <a:t>: «Компас» </a:t>
            </a:r>
            <a:r>
              <a:rPr lang="ru-RU" sz="3800" b="1" dirty="0" smtClean="0">
                <a:solidFill>
                  <a:srgbClr val="FFFF00"/>
                </a:solidFill>
              </a:rPr>
              <a:t>(</a:t>
            </a:r>
            <a:r>
              <a:rPr lang="ru-RU" sz="3800" b="1" dirty="0">
                <a:solidFill>
                  <a:srgbClr val="FFFF00"/>
                </a:solidFill>
              </a:rPr>
              <a:t>Индивидуальная работа)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28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7" y="0"/>
            <a:ext cx="91535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0243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8A0F93"/>
                </a:solidFill>
              </a:rPr>
              <a:t>Просмотр видеоролика «Как сделать компас» </a:t>
            </a:r>
            <a:r>
              <a:rPr lang="en-US" sz="2200" dirty="0">
                <a:hlinkClick r:id="rId3"/>
              </a:rPr>
              <a:t>https://www.youtube.com/watch?v=ugFb4WPLXQ8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StepnayaVY\Desktop\ДОМ\д\Pictures\Pictures\фото\незабудка 17-18\зима 17-18\IMG_20180119_1526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764" y="3429000"/>
            <a:ext cx="5513971" cy="310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8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7" y="0"/>
            <a:ext cx="91535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78497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8A0F93"/>
                </a:solidFill>
              </a:rPr>
              <a:t>Обсуждение правил техники безопасности и заполнение «Инженерной книги»</a:t>
            </a:r>
            <a:endParaRPr lang="ru-RU" b="1" dirty="0">
              <a:solidFill>
                <a:srgbClr val="8A0F93"/>
              </a:solidFill>
            </a:endParaRPr>
          </a:p>
        </p:txBody>
      </p:sp>
      <p:pic>
        <p:nvPicPr>
          <p:cNvPr id="3" name="Рисунок 2" descr="C:\Users\StepnayaVY\Desktop\фребель\фотоальбом\IMG-20181211-WA000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284984"/>
            <a:ext cx="6346167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210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7" y="7505"/>
            <a:ext cx="91535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15547"/>
            <a:ext cx="4752528" cy="36584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8A0F93"/>
                </a:solidFill>
              </a:rPr>
              <a:t>Непосредственное изготовление компаса </a:t>
            </a:r>
            <a:endParaRPr lang="ru-RU" b="1" dirty="0">
              <a:solidFill>
                <a:srgbClr val="8A0F93"/>
              </a:solidFill>
            </a:endParaRPr>
          </a:p>
        </p:txBody>
      </p:sp>
      <p:pic>
        <p:nvPicPr>
          <p:cNvPr id="3" name="Рисунок 2" descr="C:\Users\StepnayaVY\Desktop\фребель\фотоальбом\IMG-20181211-WA002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8506">
            <a:off x="545686" y="2177915"/>
            <a:ext cx="2511229" cy="4418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StepnayaVY\Desktop\фребель\фотоальбом\IMG-20181211-WA002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2129">
            <a:off x="6143279" y="2089691"/>
            <a:ext cx="2565400" cy="455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733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7" y="0"/>
            <a:ext cx="91535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4474840" cy="38164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8A0F93"/>
                </a:solidFill>
              </a:rPr>
              <a:t>Внесение итога работы </a:t>
            </a:r>
            <a:r>
              <a:rPr lang="ru-RU" b="1" dirty="0" smtClean="0">
                <a:solidFill>
                  <a:srgbClr val="8A0F93"/>
                </a:solidFill>
              </a:rPr>
              <a:t/>
            </a:r>
            <a:br>
              <a:rPr lang="ru-RU" b="1" dirty="0" smtClean="0">
                <a:solidFill>
                  <a:srgbClr val="8A0F93"/>
                </a:solidFill>
              </a:rPr>
            </a:br>
            <a:r>
              <a:rPr lang="ru-RU" b="1" dirty="0" smtClean="0">
                <a:solidFill>
                  <a:srgbClr val="8A0F93"/>
                </a:solidFill>
              </a:rPr>
              <a:t>в </a:t>
            </a:r>
            <a:r>
              <a:rPr lang="ru-RU" b="1" dirty="0" smtClean="0">
                <a:solidFill>
                  <a:srgbClr val="8A0F93"/>
                </a:solidFill>
              </a:rPr>
              <a:t>«И</a:t>
            </a:r>
            <a:r>
              <a:rPr lang="ru-RU" b="1" dirty="0" smtClean="0">
                <a:solidFill>
                  <a:srgbClr val="8A0F93"/>
                </a:solidFill>
              </a:rPr>
              <a:t>нженерную книгу»</a:t>
            </a:r>
            <a:endParaRPr lang="ru-RU" b="1" dirty="0">
              <a:solidFill>
                <a:srgbClr val="8A0F9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90760"/>
            <a:ext cx="3743908" cy="499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C:\Users\StepnayaVY\Desktop\фребель\компас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306210"/>
            <a:ext cx="2508885" cy="1249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7643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58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бюджетное дошкольное образовательное учреждение городского округа Королёв Московской области Детский сад компенсирующего вида №23 «Чебурашка» Подготовительная группа</vt:lpstr>
      <vt:lpstr>Просмотр видеоролика «Как сделать компас» https://www.youtube.com/watch?v=ugFb4WPLXQ8 </vt:lpstr>
      <vt:lpstr>Обсуждение правил техники безопасности и заполнение «Инженерной книги»</vt:lpstr>
      <vt:lpstr>Непосредственное изготовление компаса </vt:lpstr>
      <vt:lpstr>Внесение итога работы  в «Инженерную книгу»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Matvevna</dc:creator>
  <cp:lastModifiedBy>StepnayaVY</cp:lastModifiedBy>
  <cp:revision>8</cp:revision>
  <dcterms:created xsi:type="dcterms:W3CDTF">2019-05-21T12:36:26Z</dcterms:created>
  <dcterms:modified xsi:type="dcterms:W3CDTF">2019-05-21T14:28:02Z</dcterms:modified>
</cp:coreProperties>
</file>