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" y="0"/>
            <a:ext cx="91399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6600CC"/>
                </a:solidFill>
              </a:rPr>
              <a:t>Муниципальное бюджетное дошкольное образовательное учреждение городского округа Королёв Московской области</a:t>
            </a:r>
            <a:br>
              <a:rPr lang="ru-RU" sz="3200" b="1" dirty="0">
                <a:solidFill>
                  <a:srgbClr val="6600CC"/>
                </a:solidFill>
              </a:rPr>
            </a:br>
            <a:r>
              <a:rPr lang="ru-RU" sz="3200" b="1" dirty="0">
                <a:solidFill>
                  <a:srgbClr val="6600CC"/>
                </a:solidFill>
              </a:rPr>
              <a:t>Детский сад компенсирующего вида №23 «Чебурашка»</a:t>
            </a:r>
            <a:br>
              <a:rPr lang="ru-RU" sz="3200" b="1" dirty="0">
                <a:solidFill>
                  <a:srgbClr val="6600CC"/>
                </a:solidFill>
              </a:rPr>
            </a:br>
            <a:r>
              <a:rPr lang="ru-RU" sz="3200" b="1" dirty="0">
                <a:solidFill>
                  <a:srgbClr val="6600CC"/>
                </a:solidFill>
              </a:rPr>
              <a:t>Подготовительная группа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352928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Работаем по программе «От </a:t>
            </a:r>
            <a:r>
              <a:rPr lang="ru-RU" dirty="0" err="1" smtClean="0">
                <a:solidFill>
                  <a:srgbClr val="002060"/>
                </a:solidFill>
              </a:rPr>
              <a:t>Фрёбеля</a:t>
            </a:r>
            <a:r>
              <a:rPr lang="ru-RU" dirty="0" smtClean="0">
                <a:solidFill>
                  <a:srgbClr val="002060"/>
                </a:solidFill>
              </a:rPr>
              <a:t> до робота: растим будущих инженеров»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Тема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«Робот будущего»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(подгрупповая/парная </a:t>
            </a:r>
            <a:r>
              <a:rPr lang="ru-RU" dirty="0">
                <a:solidFill>
                  <a:srgbClr val="002060"/>
                </a:solidFill>
              </a:rPr>
              <a:t>работа)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2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" y="0"/>
            <a:ext cx="91399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574665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Обсуждение правил техники безопасности и заполнение «Инженерной книги»</a:t>
            </a:r>
          </a:p>
        </p:txBody>
      </p:sp>
      <p:pic>
        <p:nvPicPr>
          <p:cNvPr id="1026" name="Picture 2" descr="C:\Users\StepnayaVY\Desktop\фребель\фотоальбом\робот буд\IMG-20190130-WA0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960441" cy="52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47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" y="0"/>
            <a:ext cx="91399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Выбор партнёров и конструктора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StepnayaVY\Desktop\фребель\фотоальбом\робот буд\IMG-20190130-WA0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93506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epnayaVY\Desktop\фребель\фотоальбом\робот буд\IMG-20190130-WA0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27989"/>
            <a:ext cx="3347863" cy="446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7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" y="0"/>
            <a:ext cx="91399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Непосредственное изготовление роботов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StepnayaVY\Desktop\фребель\фотоальбом\робот буд\IMG-20190130-WA0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90175"/>
            <a:ext cx="29703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tepnayaVY\Desktop\фребель\фотоальбом\робот буд\IMG-20190130-WA00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2" r="17164"/>
          <a:stretch/>
        </p:blipFill>
        <p:spPr bwMode="auto">
          <a:xfrm>
            <a:off x="5724127" y="1772816"/>
            <a:ext cx="2964631" cy="407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tepnayaVY\Desktop\фребель\фотоальбом\робот буд\IMG-20190130-WA00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23270"/>
            <a:ext cx="1927811" cy="257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6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" y="0"/>
            <a:ext cx="91399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Внесение итога работы в </a:t>
            </a:r>
            <a:r>
              <a:rPr lang="ru-RU" dirty="0" smtClean="0">
                <a:solidFill>
                  <a:srgbClr val="002060"/>
                </a:solidFill>
              </a:rPr>
              <a:t>«Инженерную книгу»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StepnayaVY\Desktop\фребель\фотоальбом\робот буд\IMG-20190130-WA0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24810"/>
            <a:ext cx="3384376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tepnayaVY\Desktop\фребель\фотоальбом\робот буд\IMG-20190130-WA0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24810"/>
            <a:ext cx="3384376" cy="45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51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58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Муниципальное бюджетное дошкольное образовательное учреждение городского округа Королёв Московской области Детский сад компенсирующего вида №23 «Чебурашка» Подготовительная группа</vt:lpstr>
      <vt:lpstr>Обсуждение правил техники безопасности и заполнение «Инженерной книги»</vt:lpstr>
      <vt:lpstr>Выбор партнёров и конструктора</vt:lpstr>
      <vt:lpstr>Непосредственное изготовление роботов</vt:lpstr>
      <vt:lpstr>Внесение итога работы в «Инженерную книгу»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городского округа Королёв Московской области Детский сад компенсирующего вида №23 «Чебурашка» Подготовительная группа</dc:title>
  <dc:creator>Matvevna</dc:creator>
  <cp:lastModifiedBy>StepnayaVY</cp:lastModifiedBy>
  <cp:revision>4</cp:revision>
  <dcterms:created xsi:type="dcterms:W3CDTF">2019-05-21T13:46:07Z</dcterms:created>
  <dcterms:modified xsi:type="dcterms:W3CDTF">2019-05-21T14:28:19Z</dcterms:modified>
</cp:coreProperties>
</file>