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9" r:id="rId3"/>
    <p:sldId id="309" r:id="rId4"/>
    <p:sldId id="310" r:id="rId5"/>
    <p:sldId id="311" r:id="rId6"/>
    <p:sldId id="312" r:id="rId7"/>
    <p:sldId id="314" r:id="rId8"/>
    <p:sldId id="315" r:id="rId9"/>
    <p:sldId id="316" r:id="rId10"/>
    <p:sldId id="317" r:id="rId11"/>
    <p:sldId id="318" r:id="rId12"/>
    <p:sldId id="306" r:id="rId13"/>
    <p:sldId id="285" r:id="rId14"/>
    <p:sldId id="284" r:id="rId15"/>
    <p:sldId id="259" r:id="rId16"/>
    <p:sldId id="260" r:id="rId17"/>
    <p:sldId id="261" r:id="rId18"/>
    <p:sldId id="262" r:id="rId19"/>
    <p:sldId id="263" r:id="rId20"/>
    <p:sldId id="264" r:id="rId21"/>
    <p:sldId id="286" r:id="rId22"/>
    <p:sldId id="265" r:id="rId23"/>
    <p:sldId id="266" r:id="rId24"/>
    <p:sldId id="267" r:id="rId25"/>
    <p:sldId id="268" r:id="rId26"/>
    <p:sldId id="287" r:id="rId27"/>
    <p:sldId id="269" r:id="rId28"/>
    <p:sldId id="270" r:id="rId29"/>
    <p:sldId id="288" r:id="rId30"/>
    <p:sldId id="271" r:id="rId31"/>
    <p:sldId id="272" r:id="rId32"/>
    <p:sldId id="273" r:id="rId33"/>
    <p:sldId id="274" r:id="rId34"/>
    <p:sldId id="289" r:id="rId35"/>
    <p:sldId id="275" r:id="rId36"/>
    <p:sldId id="276" r:id="rId37"/>
    <p:sldId id="277" r:id="rId38"/>
    <p:sldId id="278" r:id="rId39"/>
    <p:sldId id="279" r:id="rId40"/>
    <p:sldId id="290" r:id="rId41"/>
    <p:sldId id="280" r:id="rId42"/>
    <p:sldId id="281" r:id="rId43"/>
    <p:sldId id="282" r:id="rId44"/>
    <p:sldId id="283" r:id="rId45"/>
    <p:sldId id="299" r:id="rId46"/>
    <p:sldId id="298" r:id="rId47"/>
    <p:sldId id="300" r:id="rId48"/>
    <p:sldId id="297" r:id="rId49"/>
    <p:sldId id="296" r:id="rId50"/>
    <p:sldId id="292" r:id="rId51"/>
    <p:sldId id="293" r:id="rId52"/>
    <p:sldId id="294" r:id="rId53"/>
    <p:sldId id="295" r:id="rId54"/>
    <p:sldId id="305" r:id="rId55"/>
    <p:sldId id="304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19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microsoft.com/office/2007/relationships/hdphoto" Target="../media/hdphoto10.wdp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5.jpeg"/><Relationship Id="rId7" Type="http://schemas.openxmlformats.org/officeDocument/2006/relationships/image" Target="../media/image3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36.jpeg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38.jpeg"/><Relationship Id="rId7" Type="http://schemas.openxmlformats.org/officeDocument/2006/relationships/image" Target="../media/image4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39.jpeg"/><Relationship Id="rId4" Type="http://schemas.microsoft.com/office/2007/relationships/hdphoto" Target="../media/hdphoto1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microsoft.com/office/2007/relationships/hdphoto" Target="../media/hdphoto17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8.wdp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5" Type="http://schemas.openxmlformats.org/officeDocument/2006/relationships/image" Target="../media/image49.jpeg"/><Relationship Id="rId4" Type="http://schemas.microsoft.com/office/2007/relationships/hdphoto" Target="../media/hdphoto19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53.jpeg"/><Relationship Id="rId7" Type="http://schemas.openxmlformats.org/officeDocument/2006/relationships/image" Target="../media/image5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5" Type="http://schemas.openxmlformats.org/officeDocument/2006/relationships/image" Target="../media/image54.jpeg"/><Relationship Id="rId4" Type="http://schemas.microsoft.com/office/2007/relationships/hdphoto" Target="../media/hdphoto2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microsoft.com/office/2007/relationships/hdphoto" Target="../media/hdphoto24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microsoft.com/office/2007/relationships/hdphoto" Target="../media/hdphoto26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microsoft.com/office/2007/relationships/hdphoto" Target="../media/hdphoto25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7.wdp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microsoft.com/office/2007/relationships/hdphoto" Target="../media/hdphoto28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microsoft.com/office/2007/relationships/hdphoto" Target="../media/hdphoto29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microsoft.com/office/2007/relationships/hdphoto" Target="../media/hdphoto30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3" Type="http://schemas.openxmlformats.org/officeDocument/2006/relationships/image" Target="../media/image105.jpeg"/><Relationship Id="rId7" Type="http://schemas.openxmlformats.org/officeDocument/2006/relationships/image" Target="../media/image10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2.wdp"/><Relationship Id="rId5" Type="http://schemas.openxmlformats.org/officeDocument/2006/relationships/image" Target="../media/image106.jpeg"/><Relationship Id="rId4" Type="http://schemas.microsoft.com/office/2007/relationships/hdphoto" Target="../media/hdphoto31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7211144" cy="576064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Муниципальное бюджетное дошкольное образовательное учреждение городского округа Королёв Московской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области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Детский сад компенсирующего вида №23 «Чебурашка»</a:t>
            </a:r>
          </a:p>
        </p:txBody>
      </p:sp>
      <p:pic>
        <p:nvPicPr>
          <p:cNvPr id="6" name="mix_7m40s (audio-join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3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143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7"/>
            <a:ext cx="9148693" cy="6854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689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736x/4e/e1/69/4ee16933ee8154ecc3025b99153a4498--background-images-tap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/>
          <a:stretch/>
        </p:blipFill>
        <p:spPr bwMode="auto">
          <a:xfrm>
            <a:off x="7424" y="26854"/>
            <a:ext cx="9136576" cy="680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332656"/>
            <a:ext cx="37444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Правила клубного часа</a:t>
            </a: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- Говори «здравствуйте» и «до свидания», когда входишь в другую группу.</a:t>
            </a: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- Если взял игрушку поиграть, положи ее на место, когда уходишь.</a:t>
            </a: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- Не отнимай игрушки у других детей, если они взяли ее первыми.</a:t>
            </a: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- Говори спокойно.</a:t>
            </a: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- Ходи спокойно.</a:t>
            </a: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- Возвращайся в группу по сигналу звонка.</a:t>
            </a: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- Если не хочешь ходить в другую группу, то можешь оставаться в своей группе или вернуться в нее, если устал.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20072" y="2594812"/>
            <a:ext cx="3600400" cy="3714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Система «Красных кружков»</a:t>
            </a:r>
          </a:p>
          <a:p>
            <a:r>
              <a:rPr lang="ru-RU" dirty="0">
                <a:solidFill>
                  <a:srgbClr val="C00000"/>
                </a:solidFill>
              </a:rPr>
              <a:t>Каждому ребенку три кружочка в сумочку кладется. Кружки собираются если ребенок не соблюдал правила «Клубного часа».</a:t>
            </a:r>
          </a:p>
          <a:p>
            <a:r>
              <a:rPr lang="ru-RU" dirty="0">
                <a:solidFill>
                  <a:srgbClr val="C00000"/>
                </a:solidFill>
              </a:rPr>
              <a:t>Если у ребенка забирают один кружок, он сразу идет в группу, но не пропускает следующий «Клубный час». Если же забирают два , три кружка, то ребенок пропускает следующий клубный час.</a:t>
            </a:r>
          </a:p>
        </p:txBody>
      </p:sp>
    </p:spTree>
    <p:extLst>
      <p:ext uri="{BB962C8B-B14F-4D97-AF65-F5344CB8AC3E}">
        <p14:creationId xmlns:p14="http://schemas.microsoft.com/office/powerpoint/2010/main" val="208890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736x/4e/e1/69/4ee16933ee8154ecc3025b99153a4498--background-images-tap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/>
          <a:stretch/>
        </p:blipFill>
        <p:spPr bwMode="auto">
          <a:xfrm>
            <a:off x="7424" y="26854"/>
            <a:ext cx="9136576" cy="680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Рефлексивный круг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122" name="Picture 2" descr="C:\Users\StepnayaVY\Desktop\кч\IMG-20190511-WA00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5153311" cy="386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80112" y="2204864"/>
            <a:ext cx="331236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Рефлексивный круг </a:t>
            </a:r>
            <a:endParaRPr lang="ru-RU" dirty="0" smtClean="0">
              <a:solidFill>
                <a:srgbClr val="C00000"/>
              </a:solidFill>
            </a:endParaRPr>
          </a:p>
          <a:p>
            <a:r>
              <a:rPr lang="ru-RU" u="sng" dirty="0" smtClean="0">
                <a:solidFill>
                  <a:srgbClr val="C00000"/>
                </a:solidFill>
              </a:rPr>
              <a:t>после </a:t>
            </a:r>
            <a:r>
              <a:rPr lang="ru-RU" u="sng" dirty="0">
                <a:solidFill>
                  <a:srgbClr val="C00000"/>
                </a:solidFill>
              </a:rPr>
              <a:t>клубного часа</a:t>
            </a:r>
          </a:p>
          <a:p>
            <a:r>
              <a:rPr lang="ru-RU" dirty="0">
                <a:solidFill>
                  <a:srgbClr val="C00000"/>
                </a:solidFill>
              </a:rPr>
              <a:t>Воспитатель следит, чтобы дети не перебивали друг друга, терпеливо ожидали своей очереди говорить.</a:t>
            </a:r>
          </a:p>
          <a:p>
            <a:r>
              <a:rPr lang="ru-RU" i="1" dirty="0">
                <a:solidFill>
                  <a:srgbClr val="C00000"/>
                </a:solidFill>
              </a:rPr>
              <a:t>Вопросы:</a:t>
            </a:r>
          </a:p>
          <a:p>
            <a:r>
              <a:rPr lang="ru-RU" dirty="0">
                <a:solidFill>
                  <a:srgbClr val="C00000"/>
                </a:solidFill>
              </a:rPr>
              <a:t>Где ты был?</a:t>
            </a:r>
          </a:p>
          <a:p>
            <a:r>
              <a:rPr lang="ru-RU" dirty="0">
                <a:solidFill>
                  <a:srgbClr val="C00000"/>
                </a:solidFill>
              </a:rPr>
              <a:t>Что тебе запомнилось?</a:t>
            </a:r>
          </a:p>
          <a:p>
            <a:r>
              <a:rPr lang="ru-RU" dirty="0">
                <a:solidFill>
                  <a:srgbClr val="C00000"/>
                </a:solidFill>
              </a:rPr>
              <a:t>Хочешь ли ты еще раз пойти туда и почему?</a:t>
            </a:r>
          </a:p>
          <a:p>
            <a:r>
              <a:rPr lang="ru-RU" dirty="0">
                <a:solidFill>
                  <a:srgbClr val="C00000"/>
                </a:solidFill>
              </a:rPr>
              <a:t>Удалось ли соблюдать правила, если нет, то почему</a:t>
            </a:r>
          </a:p>
        </p:txBody>
      </p:sp>
    </p:spTree>
    <p:extLst>
      <p:ext uri="{BB962C8B-B14F-4D97-AF65-F5344CB8AC3E}">
        <p14:creationId xmlns:p14="http://schemas.microsoft.com/office/powerpoint/2010/main" val="10021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3416424" cy="69492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" name="Picture 2" descr="https://pp.userapi.com/c846218/v846218118/8c8c5/jgq6yDkf4hU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" r="1874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5400" b="1" dirty="0" smtClean="0">
                <a:solidFill>
                  <a:schemeClr val="tx2">
                    <a:lumMod val="75000"/>
                  </a:schemeClr>
                </a:solidFill>
                <a:cs typeface="Aharoni" pitchFamily="2" charset="-79"/>
              </a:rPr>
              <a:t>Клубный час на тему</a:t>
            </a:r>
            <a:br>
              <a:rPr lang="ru-RU" sz="5400" b="1" dirty="0" smtClean="0">
                <a:solidFill>
                  <a:schemeClr val="tx2">
                    <a:lumMod val="75000"/>
                  </a:schemeClr>
                </a:solidFill>
                <a:cs typeface="Aharoni" pitchFamily="2" charset="-79"/>
              </a:rPr>
            </a:br>
            <a:r>
              <a:rPr lang="ru-RU" sz="5400" b="1" dirty="0" smtClean="0">
                <a:solidFill>
                  <a:schemeClr val="tx2">
                    <a:lumMod val="75000"/>
                  </a:schemeClr>
                </a:solidFill>
                <a:cs typeface="Aharoni" pitchFamily="2" charset="-79"/>
              </a:rPr>
              <a:t>«ДЕНЬ СЕМЬИ»</a:t>
            </a:r>
            <a:endParaRPr lang="ru-RU" sz="5400" b="1" dirty="0">
              <a:solidFill>
                <a:schemeClr val="tx2">
                  <a:lumMod val="75000"/>
                </a:schemeClr>
              </a:solidFill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9103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5d0e14cd67f26999b5a0f0bf67e90b47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6"/>
          <a:stretch/>
        </p:blipFill>
        <p:spPr bwMode="auto">
          <a:xfrm>
            <a:off x="-1" y="0"/>
            <a:ext cx="916045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Видео Проектор\Desktop\кч\кч семья\DSC00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09645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Видео Проектор\Desktop\кч\кч семья\DSC00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384" y="692696"/>
            <a:ext cx="4480497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Видео Проектор\Desktop\кч\кч семья\IMG-20181019-WA00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80928"/>
            <a:ext cx="3220616" cy="241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Видео Проектор\Desktop\кч\кч семья\IMG-20181019-WA00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56740"/>
            <a:ext cx="3436640" cy="257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0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5d0e14cd67f26999b5a0f0bf67e90b47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6"/>
          <a:stretch/>
        </p:blipFill>
        <p:spPr bwMode="auto">
          <a:xfrm>
            <a:off x="-1" y="0"/>
            <a:ext cx="916045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Видео Проектор\Desktop\кч\кч семья\IMG-20181019-WA0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672408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Видео Проектор\Desktop\кч\кч семья\IMG-20181019-WA004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39"/>
          <a:stretch/>
        </p:blipFill>
        <p:spPr bwMode="auto">
          <a:xfrm>
            <a:off x="5832764" y="404664"/>
            <a:ext cx="2984322" cy="470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Видео Проектор\Desktop\кч\кч семья\IMG-20181019-WA00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140968"/>
            <a:ext cx="3148608" cy="236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49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5d0e14cd67f26999b5a0f0bf67e90b47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6"/>
          <a:stretch/>
        </p:blipFill>
        <p:spPr bwMode="auto">
          <a:xfrm>
            <a:off x="-1" y="0"/>
            <a:ext cx="916045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tepnayaVY\Desktop\кч\кч семья\IMG-20181019-WA0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3240360" cy="24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tepnayaVY\Desktop\кч\кч семья\IMG-20181019-WA00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76672"/>
            <a:ext cx="3263008" cy="244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tepnayaVY\Desktop\кч\кч семья\IMG-20181123-WA00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284984"/>
            <a:ext cx="3418652" cy="256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39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5d0e14cd67f26999b5a0f0bf67e90b47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6"/>
          <a:stretch/>
        </p:blipFill>
        <p:spPr bwMode="auto">
          <a:xfrm>
            <a:off x="-1" y="0"/>
            <a:ext cx="916045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tepnayaVY\Desktop\кч\кч семья\IMG-20181123-WA0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228" y="332656"/>
            <a:ext cx="4343128" cy="325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tepnayaVY\Desktop\кч\кч семья\DSC00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4004972" cy="225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tepnayaVY\Desktop\кч\кч семья\DSC000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21" y="3429000"/>
            <a:ext cx="3885186" cy="218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38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5d0e14cd67f26999b5a0f0bf67e90b47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6"/>
          <a:stretch/>
        </p:blipFill>
        <p:spPr bwMode="auto">
          <a:xfrm>
            <a:off x="-1" y="0"/>
            <a:ext cx="916045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tepnayaVY\Desktop\кч\кч семья\IMG-20181019-WA00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852936"/>
            <a:ext cx="3976057" cy="298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tepnayaVY\Desktop\кч\кч семья\DSC00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5395"/>
            <a:ext cx="5309344" cy="298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91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67128" cy="250629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Педагогическая технология </a:t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«КЛУБНЫЙ ЧАС».</a:t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Опыт проведения</a:t>
            </a:r>
            <a:endParaRPr lang="ru-RU" dirty="0"/>
          </a:p>
        </p:txBody>
      </p:sp>
      <p:pic>
        <p:nvPicPr>
          <p:cNvPr id="4" name="Picture 2" descr="C:\Users\StepnayaVY\Desktop\кч\IMG_20180323_0908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967"/>
          <a:stretch/>
        </p:blipFill>
        <p:spPr bwMode="auto">
          <a:xfrm>
            <a:off x="1043608" y="3356992"/>
            <a:ext cx="4896545" cy="2939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62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5d0e14cd67f26999b5a0f0bf67e90b47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6"/>
          <a:stretch/>
        </p:blipFill>
        <p:spPr bwMode="auto">
          <a:xfrm>
            <a:off x="-1" y="0"/>
            <a:ext cx="916045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StepnayaVY\Desktop\кч\кч семья\IMG-20181019-WA0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tepnayaVY\Desktop\кч\кч семья\IMG-20181019-WA00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707" y="1484784"/>
            <a:ext cx="4703168" cy="352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80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p.userapi.com/c846218/v846218118/8c8c5/jgq6yDkf4hU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" r="1874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15200" cy="4954562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</a:rPr>
              <a:t>Клубный час на тему:</a:t>
            </a:r>
            <a:br>
              <a:rPr lang="ru-RU" sz="54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</a:rPr>
              <a:t>«День</a:t>
            </a:r>
            <a:br>
              <a:rPr lang="ru-RU" sz="54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</a:rPr>
              <a:t>народного единства»</a:t>
            </a:r>
            <a:endParaRPr lang="ru-RU" sz="5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51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5d0e14cd67f26999b5a0f0bf67e90b47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6"/>
          <a:stretch/>
        </p:blipFill>
        <p:spPr bwMode="auto">
          <a:xfrm>
            <a:off x="-1" y="0"/>
            <a:ext cx="916045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StepnayaVY\Desktop\кч\день нар един\IMG_378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14013"/>
            <a:ext cx="5040560" cy="378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StepnayaVY\Desktop\кч\день нар един\DSC000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84" y="3068960"/>
            <a:ext cx="3333124" cy="1874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StepnayaVY\Desktop\кч\день нар един\DSC0003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17" y="908720"/>
            <a:ext cx="3365128" cy="18928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47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5d0e14cd67f26999b5a0f0bf67e90b47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6"/>
          <a:stretch/>
        </p:blipFill>
        <p:spPr bwMode="auto">
          <a:xfrm>
            <a:off x="27384" y="-10955"/>
            <a:ext cx="916045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StepnayaVY\Desktop\кч\день нар един\DSC000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4661272" cy="26219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StepnayaVY\Desktop\кч\день нар един\DSC000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954622"/>
            <a:ext cx="5237336" cy="29460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StepnayaVY\Desktop\кч\день нар един\DSC0003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225"/>
          <a:stretch/>
        </p:blipFill>
        <p:spPr bwMode="auto">
          <a:xfrm>
            <a:off x="5364088" y="474422"/>
            <a:ext cx="3316424" cy="23384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6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5d0e14cd67f26999b5a0f0bf67e90b47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6"/>
          <a:stretch/>
        </p:blipFill>
        <p:spPr bwMode="auto">
          <a:xfrm>
            <a:off x="-1" y="0"/>
            <a:ext cx="916045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StepnayaVY\Desktop\кч\день нар един\DSC000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824536" cy="271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StepnayaVY\Desktop\кч\день нар един\DSC000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037009"/>
            <a:ext cx="4949301" cy="278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61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5d0e14cd67f26999b5a0f0bf67e90b47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6"/>
          <a:stretch/>
        </p:blipFill>
        <p:spPr bwMode="auto">
          <a:xfrm>
            <a:off x="-1" y="0"/>
            <a:ext cx="9160459" cy="6858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StepnayaVY\Desktop\кч\день нар един\DSC00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3437136" cy="19333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StepnayaVY\Desktop\кч\день нар един\DSC000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36712"/>
            <a:ext cx="4013200" cy="2257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StepnayaVY\Desktop\кч\день нар един\DSC0003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13"/>
          <a:stretch/>
        </p:blipFill>
        <p:spPr bwMode="auto">
          <a:xfrm>
            <a:off x="611560" y="2603151"/>
            <a:ext cx="4176464" cy="310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48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pp.userapi.com/c846218/v846218118/8c8c5/jgq6yDkf4hU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" r="1874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7208" cy="5314602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</a:rPr>
              <a:t>Клубный час на тему:</a:t>
            </a:r>
            <a:br>
              <a:rPr lang="ru-RU" sz="54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</a:rPr>
              <a:t>«День метеоролога»</a:t>
            </a:r>
            <a:endParaRPr lang="ru-RU" sz="5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84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5d0e14cd67f26999b5a0f0bf67e90b47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6"/>
          <a:stretch/>
        </p:blipFill>
        <p:spPr bwMode="auto">
          <a:xfrm>
            <a:off x="-1" y="0"/>
            <a:ext cx="916045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StepnayaVY\Desktop\кч\метеоролог\DSC071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022" y="260648"/>
            <a:ext cx="4334421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StepnayaVY\Desktop\кч\метеоролог\DSC071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2936"/>
            <a:ext cx="4087390" cy="271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63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5d0e14cd67f26999b5a0f0bf67e90b47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6"/>
          <a:stretch/>
        </p:blipFill>
        <p:spPr bwMode="auto">
          <a:xfrm>
            <a:off x="-1" y="0"/>
            <a:ext cx="916045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StepnayaVY\Desktop\кч\метеоролог\IMG_20180323_1109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48680"/>
            <a:ext cx="3291064" cy="43880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StepnayaVY\Desktop\кч\метеоролог\IMG_20180323_0913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46444"/>
            <a:ext cx="3744416" cy="49925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34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pp.userapi.com/c846218/v846218118/8c8c5/jgq6yDkf4hU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" r="1874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22514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</a:rPr>
              <a:t>Свободный</a:t>
            </a:r>
            <a:br>
              <a:rPr lang="ru-RU" sz="54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</a:rPr>
              <a:t>клубный час</a:t>
            </a:r>
            <a:endParaRPr lang="ru-RU" sz="5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24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736x/4e/e1/69/4ee16933ee8154ecc3025b99153a4498--background-images-tap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/>
          <a:stretch/>
        </p:blipFill>
        <p:spPr bwMode="auto">
          <a:xfrm>
            <a:off x="7424" y="26854"/>
            <a:ext cx="9136576" cy="680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ds177.centerstart.ru/sites/ds177.centerstart.ru/files/posobie_tropink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908720"/>
            <a:ext cx="3719277" cy="536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cdn-st4.rtr-vesti.ru/vh/pictures/bp/115/652/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2075029" cy="276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90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5d0e14cd67f26999b5a0f0bf67e90b47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6"/>
          <a:stretch/>
        </p:blipFill>
        <p:spPr bwMode="auto">
          <a:xfrm>
            <a:off x="-1" y="0"/>
            <a:ext cx="916045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StepnayaVY\Desktop\кч\своб\IMG-20181012-WA0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1" y="1412776"/>
            <a:ext cx="4872541" cy="365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StepnayaVY\Desktop\кч\своб\IMG-20181012-WA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996952"/>
            <a:ext cx="280831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63" y="188640"/>
            <a:ext cx="441649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554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5d0e14cd67f26999b5a0f0bf67e90b47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6"/>
          <a:stretch/>
        </p:blipFill>
        <p:spPr bwMode="auto">
          <a:xfrm>
            <a:off x="-1" y="0"/>
            <a:ext cx="916045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StepnayaVY\Desktop\кч\своб\IMG-20190125-WA0007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24" y="260648"/>
            <a:ext cx="4604420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StepnayaVY\Desktop\кч\своб\IMG-20190125-WA0009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59655"/>
            <a:ext cx="3177636" cy="5644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StepnayaVY\Desktop\кч\своб\IMG-20190127-WA006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901741"/>
            <a:ext cx="3619075" cy="2714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98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5d0e14cd67f26999b5a0f0bf67e90b47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6"/>
          <a:stretch/>
        </p:blipFill>
        <p:spPr bwMode="auto">
          <a:xfrm>
            <a:off x="-1" y="0"/>
            <a:ext cx="916045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StepnayaVY\Desktop\кч\своб\IMG-20190127-WA005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3279006"/>
            <a:ext cx="4290417" cy="32178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StepnayaVY\Desktop\кч\своб\IMG-20190127-WA005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60648"/>
            <a:ext cx="4402460" cy="33018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StepnayaVY\Desktop\кч\своб\IMG-20190125-WA00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96" y="1564844"/>
            <a:ext cx="2571242" cy="34283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52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5d0e14cd67f26999b5a0f0bf67e90b47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6"/>
          <a:stretch/>
        </p:blipFill>
        <p:spPr bwMode="auto">
          <a:xfrm>
            <a:off x="0" y="0"/>
            <a:ext cx="916045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StepnayaVY\Desktop\кч\своб\IMG-20180112-WA01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52636"/>
            <a:ext cx="3312368" cy="2484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StepnayaVY\Desktop\кч\своб\IMG-20181012-WA00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636912"/>
            <a:ext cx="4464496" cy="3348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StepnayaVY\Desktop\кч\IMG-20180428-WA00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887"/>
            <a:ext cx="2592288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97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p.userapi.com/c846218/v846218118/8c8c5/jgq6yDkf4hU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" r="1874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15200" cy="4594522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</a:rPr>
              <a:t>Клубный час по теме:</a:t>
            </a:r>
            <a:br>
              <a:rPr lang="ru-RU" sz="54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</a:rPr>
              <a:t>«МАСЛЕННИЦА»</a:t>
            </a:r>
            <a:endParaRPr lang="ru-RU" sz="5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42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5d0e14cd67f26999b5a0f0bf67e90b47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6"/>
          <a:stretch/>
        </p:blipFill>
        <p:spPr bwMode="auto">
          <a:xfrm>
            <a:off x="-1" y="0"/>
            <a:ext cx="916045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StepnayaVY\Desktop\кч\маслен\IMG-20180327-WA0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229" y="2996952"/>
            <a:ext cx="4395584" cy="329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StepnayaVY\Desktop\кч\маслен\IMG-20180327-WA00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60648"/>
            <a:ext cx="3395700" cy="254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StepnayaVY\Desktop\кч\маслен\IMG-20180327-WA00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3772"/>
            <a:ext cx="4087113" cy="544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82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5d0e14cd67f26999b5a0f0bf67e90b47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6"/>
          <a:stretch/>
        </p:blipFill>
        <p:spPr bwMode="auto">
          <a:xfrm>
            <a:off x="-1" y="0"/>
            <a:ext cx="916045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Users\StepnayaVY\Desktop\кч\маслен\IMG-20190511-WA00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0648"/>
            <a:ext cx="3592172" cy="47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StepnayaVY\Desktop\кч\маслен\IMG-20190511-WA0058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858766" cy="514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07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5d0e14cd67f26999b5a0f0bf67e90b47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6"/>
          <a:stretch/>
        </p:blipFill>
        <p:spPr bwMode="auto">
          <a:xfrm>
            <a:off x="-1" y="0"/>
            <a:ext cx="916045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StepnayaVY\Desktop\кч\маслен\IMG-20190511-WA006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6672"/>
            <a:ext cx="3456384" cy="4608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StepnayaVY\Desktop\кч\маслен\IMG-20190511-WA006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76672"/>
            <a:ext cx="3271038" cy="4361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76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5d0e14cd67f26999b5a0f0bf67e90b47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6"/>
          <a:stretch/>
        </p:blipFill>
        <p:spPr bwMode="auto">
          <a:xfrm>
            <a:off x="-1" y="0"/>
            <a:ext cx="916045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Users\StepnayaVY\Desktop\кч\маслен\IMG-20190511-WA006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60" y="188640"/>
            <a:ext cx="3996444" cy="5328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StepnayaVY\Desktop\кч\маслен\IMG-20190511-WA006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3888432" cy="5184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84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5d0e14cd67f26999b5a0f0bf67e90b47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6"/>
          <a:stretch/>
        </p:blipFill>
        <p:spPr bwMode="auto">
          <a:xfrm>
            <a:off x="-1" y="0"/>
            <a:ext cx="916045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Users\StepnayaVY\Desktop\кч\маслен\IMG-20190511-WA00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20" y="116632"/>
            <a:ext cx="2130574" cy="284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StepnayaVY\Desktop\кч\маслен\IMG-20190511-WA00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212976"/>
            <a:ext cx="2520280" cy="336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StepnayaVY\Desktop\кч\маслен\IMG-20190511-WA00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40968"/>
            <a:ext cx="2538292" cy="338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:\Users\StepnayaVY\Desktop\кч\маслен\IMG-20190511-WA00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036" y="548680"/>
            <a:ext cx="2520280" cy="336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83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www.dou75.ru/87/images/17-18/news/08.06.18/preview/650x487/08.06.18_1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74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pp.userapi.com/c846218/v846218118/8c8c5/jgq6yDkf4hU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" r="1874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68760"/>
            <a:ext cx="8003232" cy="4608512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</a:rPr>
              <a:t>Клубный час на тему:</a:t>
            </a:r>
            <a:br>
              <a:rPr lang="ru-RU" sz="54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</a:rPr>
              <a:t>«ДЕНЬ КОСМОНАВТИКИ»</a:t>
            </a:r>
            <a:endParaRPr lang="ru-RU" sz="5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14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5d0e14cd67f26999b5a0f0bf67e90b47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6"/>
          <a:stretch/>
        </p:blipFill>
        <p:spPr bwMode="auto">
          <a:xfrm>
            <a:off x="-1" y="0"/>
            <a:ext cx="916045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StepnayaVY\Desktop\кч\день косм\IMG-20190412-WA0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StepnayaVY\Desktop\кч\день косм\IMG-20190412-WA0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76763"/>
            <a:ext cx="2484140" cy="331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C:\Users\StepnayaVY\Desktop\кч\день косм\IMG-20190412-WA00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429000"/>
            <a:ext cx="237626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C:\Users\StepnayaVY\Desktop\кч\день косм\IMG-20190412-WA003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501" y="3717032"/>
            <a:ext cx="3808243" cy="285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91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5d0e14cd67f26999b5a0f0bf67e90b47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6"/>
          <a:stretch/>
        </p:blipFill>
        <p:spPr bwMode="auto">
          <a:xfrm>
            <a:off x="-1" y="0"/>
            <a:ext cx="916045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C:\Users\StepnayaVY\Desktop\кч\день косм\IMG-20190412-WA01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981" y="3928771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StepnayaVY\Desktop\кч\день косм\IMG-20190511-WA00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828459"/>
            <a:ext cx="2016224" cy="268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StepnayaVY\Desktop\кч\день косм\IMG-20190511-WA00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11526"/>
            <a:ext cx="2232248" cy="297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C:\Users\StepnayaVY\Desktop\кч\день косм\IMG-20190412-WA01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0654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30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5d0e14cd67f26999b5a0f0bf67e90b47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6"/>
          <a:stretch/>
        </p:blipFill>
        <p:spPr bwMode="auto">
          <a:xfrm>
            <a:off x="-1" y="0"/>
            <a:ext cx="916045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StepnayaVY\Desktop\кч\день косм\IMG-20190412-WA00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8640"/>
            <a:ext cx="355239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StepnayaVY\Desktop\кч\день косм\IMG-20190412-WA00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1246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196" y="3068960"/>
            <a:ext cx="4667164" cy="3500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01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5d0e14cd67f26999b5a0f0bf67e90b47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6"/>
          <a:stretch/>
        </p:blipFill>
        <p:spPr bwMode="auto">
          <a:xfrm>
            <a:off x="-1" y="0"/>
            <a:ext cx="916045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StepnayaVY\Desktop\кч\день косм\IMG-20190412-WA01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499255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:\Users\StepnayaVY\Desktop\кч\день косм\IMG-20190412-WA010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3" r="23431"/>
          <a:stretch/>
        </p:blipFill>
        <p:spPr bwMode="auto">
          <a:xfrm>
            <a:off x="5940152" y="1484784"/>
            <a:ext cx="2719448" cy="431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15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5d0e14cd67f26999b5a0f0bf67e90b47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6"/>
          <a:stretch/>
        </p:blipFill>
        <p:spPr bwMode="auto">
          <a:xfrm>
            <a:off x="-1" y="0"/>
            <a:ext cx="916045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C:\Users\StepnayaVY\Desktop\кч\день косм\IMG-20190412-WA0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778429"/>
            <a:ext cx="2556284" cy="3408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StepnayaVY\Desktop\кч\день косм\IMG-20190412-WA00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16632"/>
            <a:ext cx="2556285" cy="3408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2430270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 descr="C:\Users\StepnayaVY\Desktop\кч\день косм\IMG-20190511-WA002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016" y="3560914"/>
            <a:ext cx="3816424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60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5d0e14cd67f26999b5a0f0bf67e90b47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6"/>
          <a:stretch/>
        </p:blipFill>
        <p:spPr bwMode="auto">
          <a:xfrm>
            <a:off x="-1" y="0"/>
            <a:ext cx="916045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C:\Users\StepnayaVY\Desktop\кч\день косм\IMG-20190412-WA01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341" y="260648"/>
            <a:ext cx="412845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StepnayaVY\Desktop\кч\день косм\IMG-20190412-WA01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228" y="3501008"/>
            <a:ext cx="4137304" cy="310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C:\Users\StepnayaVY\Desktop\кч\день косм\IMG-20190412-WA01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0173"/>
            <a:ext cx="4115759" cy="308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C:\Users\StepnayaVY\Desktop\кч\день косм\IMG-20190412-WA017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08226"/>
            <a:ext cx="4137304" cy="310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60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p.userapi.com/c846218/v846218118/8c8c5/jgq6yDkf4hU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" r="1874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59216" cy="5674642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</a:rPr>
              <a:t>Клубный час на тему:</a:t>
            </a:r>
            <a:br>
              <a:rPr lang="ru-RU" sz="54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</a:rPr>
              <a:t>«ПОЖАРНАЯ БЕЗОПАСНОСТЬ»</a:t>
            </a:r>
            <a:endParaRPr lang="ru-RU" sz="5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06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5d0e14cd67f26999b5a0f0bf67e90b47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6"/>
          <a:stretch/>
        </p:blipFill>
        <p:spPr bwMode="auto">
          <a:xfrm>
            <a:off x="-1" y="0"/>
            <a:ext cx="916045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tepnayaVY\Desktop\кч\пожар\IMG-20190426-WA0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194421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tepnayaVY\Desktop\кч\пожар\IMG-20190426-WA0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1" y="404664"/>
            <a:ext cx="2403267" cy="320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tepnayaVY\Desktop\кч\пожар\IMG-20190426-WA00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04664"/>
            <a:ext cx="297033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tepnayaVY\Desktop\кч\пожар\IMG-20190426-WA00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212976"/>
            <a:ext cx="237626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60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5d0e14cd67f26999b5a0f0bf67e90b47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6"/>
          <a:stretch/>
        </p:blipFill>
        <p:spPr bwMode="auto">
          <a:xfrm>
            <a:off x="-1" y="0"/>
            <a:ext cx="916045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tepnayaVY\Desktop\кч\пожар\IMG-20190426-WA00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340237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tepnayaVY\Desktop\кч\пожар\IMG-20190426-WA00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0"/>
            <a:ext cx="2952328" cy="393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tepnayaVY\Desktop\кч\пожар\IMG-20190426-WA00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490157"/>
            <a:ext cx="2664296" cy="355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60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StepnayaVY\Desktop\кч\08.06.18_1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7"/>
            <a:ext cx="9144000" cy="685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14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5d0e14cd67f26999b5a0f0bf67e90b47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6"/>
          <a:stretch/>
        </p:blipFill>
        <p:spPr bwMode="auto">
          <a:xfrm>
            <a:off x="-1" y="0"/>
            <a:ext cx="916045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tepnayaVY\Desktop\кч\пожар\IMG-20190426-WA00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082" y="332656"/>
            <a:ext cx="367240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tepnayaVY\Desktop\кч\пожар\IMG-20190426-WA00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79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5d0e14cd67f26999b5a0f0bf67e90b47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6"/>
          <a:stretch/>
        </p:blipFill>
        <p:spPr bwMode="auto">
          <a:xfrm>
            <a:off x="-1" y="0"/>
            <a:ext cx="916045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StepnayaVY\Desktop\кч\пожар\IMG-20190426-WA00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40"/>
            <a:ext cx="412845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tepnayaVY\Desktop\кч\пожар\IMG-20190426-WA00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29000"/>
            <a:ext cx="393643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StepnayaVY\Desktop\кч\пожар\IMG-20190426-WA00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60" y="476672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18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5d0e14cd67f26999b5a0f0bf67e90b47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6"/>
          <a:stretch/>
        </p:blipFill>
        <p:spPr bwMode="auto">
          <a:xfrm>
            <a:off x="-1" y="0"/>
            <a:ext cx="916045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StepnayaVY\Desktop\кч\пожар\IMG-20190426-WA01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32656"/>
            <a:ext cx="499255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tepnayaVY\Desktop\кч\пожар\IMG-20190426-WA01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92696"/>
            <a:ext cx="364840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5d0e14cd67f26999b5a0f0bf67e90b47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6"/>
          <a:stretch/>
        </p:blipFill>
        <p:spPr bwMode="auto">
          <a:xfrm>
            <a:off x="-1" y="0"/>
            <a:ext cx="916045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StepnayaVY\Desktop\кч\пожар\IMG-20190426-WA00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1" y="404664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StepnayaVY\Desktop\кч\пожар\IMG-20190426-WA01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32656"/>
            <a:ext cx="5255907" cy="394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StepnayaVY\Desktop\кч\пожар\IMG-20190426-WA01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40968"/>
            <a:ext cx="278430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48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5d0e14cd67f26999b5a0f0bf67e90b47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6"/>
          <a:stretch/>
        </p:blipFill>
        <p:spPr bwMode="auto">
          <a:xfrm>
            <a:off x="-1" y="0"/>
            <a:ext cx="916045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StepnayaVY\Desktop\кч\пожар\IMG-20190426-WA01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815" y="260648"/>
            <a:ext cx="336037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StepnayaVY\Desktop\кч\пожар\IMG-20190426-WA0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4238"/>
            <a:ext cx="1893329" cy="252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StepnayaVY\Desktop\кч\пожар\IMG-20190426-WA01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649" y="1412776"/>
            <a:ext cx="2862318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StepnayaVY\Desktop\кч\пожар\IMG-20190426-WA012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1953217" cy="260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StepnayaVY\Desktop\кч\пожар\IMG-20190426-WA007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976676"/>
            <a:ext cx="2631701" cy="350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86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5d0e14cd67f26999b5a0f0bf67e90b47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6"/>
          <a:stretch/>
        </p:blipFill>
        <p:spPr bwMode="auto">
          <a:xfrm>
            <a:off x="-1" y="0"/>
            <a:ext cx="916045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94028" y="1945587"/>
            <a:ext cx="7772400" cy="1470025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Спасибо за внимание!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Материал подготовила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Воспитатель МБДОУ №23 «Чебурашка»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Федорова И.В.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86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www.dou75.ru/87/images/17-18/news/08.06.18/preview/650x487/08.06.18_1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21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www.dou75.ru/87/images/17-18/news/08.06.18/preview/650x487/08.06.18_1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98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www.dou75.ru/87/images/17-18/news/08.06.18/preview/650x487/08.06.18_1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8"/>
            <a:ext cx="9144000" cy="685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69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www.dou75.ru/87/images/17-18/news/08.06.18/08.06.18_2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41"/>
            <a:ext cx="9129937" cy="68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74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257</Words>
  <Application>Microsoft Office PowerPoint</Application>
  <PresentationFormat>Экран (4:3)</PresentationFormat>
  <Paragraphs>33</Paragraphs>
  <Slides>55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Тема Office</vt:lpstr>
      <vt:lpstr>Муниципальное бюджетное дошкольное образовательное учреждение городского округа Королёв Московской области  Детский сад компенсирующего вида №23 «Чебурашка»</vt:lpstr>
      <vt:lpstr>Педагогическая технология  «КЛУБНЫЙ ЧАС». Опыт проведения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Рефлексивный круг</vt:lpstr>
      <vt:lpstr>Клубный час на тему «ДЕНЬ СЕМЬИ»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Клубный час на тему: «День народного единства»</vt:lpstr>
      <vt:lpstr>Презентация PowerPoint</vt:lpstr>
      <vt:lpstr>Презентация PowerPoint</vt:lpstr>
      <vt:lpstr>Презентация PowerPoint</vt:lpstr>
      <vt:lpstr>Презентация PowerPoint</vt:lpstr>
      <vt:lpstr>Клубный час на тему: «День метеоролога»</vt:lpstr>
      <vt:lpstr>Презентация PowerPoint</vt:lpstr>
      <vt:lpstr>Презентация PowerPoint</vt:lpstr>
      <vt:lpstr>Свободный клубный час</vt:lpstr>
      <vt:lpstr>Презентация PowerPoint</vt:lpstr>
      <vt:lpstr>Презентация PowerPoint</vt:lpstr>
      <vt:lpstr>Презентация PowerPoint</vt:lpstr>
      <vt:lpstr>Презентация PowerPoint</vt:lpstr>
      <vt:lpstr>Клубный час по теме: «МАСЛЕННИЦА»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Клубный час на тему: «ДЕНЬ КОСМОНАВТИКИ»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Клубный час на тему: «ПОЖАРНАЯ БЕЗОПАСНОСТЬ»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Видео Проектор</dc:creator>
  <cp:lastModifiedBy>StepnayaVY</cp:lastModifiedBy>
  <cp:revision>31</cp:revision>
  <dcterms:created xsi:type="dcterms:W3CDTF">2002-01-05T16:14:05Z</dcterms:created>
  <dcterms:modified xsi:type="dcterms:W3CDTF">2019-05-18T13:14:00Z</dcterms:modified>
</cp:coreProperties>
</file>