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.jpe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1287" t="-337" r="10666" b="10715"/>
          <a:stretch>
            <a:fillRect/>
          </a:stretch>
        </p:blipFill>
        <p:spPr bwMode="auto">
          <a:xfrm>
            <a:off x="214282" y="1928808"/>
            <a:ext cx="928694" cy="30718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-6717" t="-337" r="10666" b="20691"/>
          <a:stretch>
            <a:fillRect/>
          </a:stretch>
        </p:blipFill>
        <p:spPr bwMode="auto">
          <a:xfrm flipH="1">
            <a:off x="857224" y="2643188"/>
            <a:ext cx="857256" cy="23574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 descr="https://img-fotki.yandex.ru/get/42991/200418627.12d/0_1608ef_844e2c5e_orig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00450" cy="3876676"/>
          </a:xfrm>
          <a:prstGeom prst="rect">
            <a:avLst/>
          </a:prstGeom>
          <a:noFill/>
        </p:spPr>
      </p:pic>
      <p:pic>
        <p:nvPicPr>
          <p:cNvPr id="10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4"/>
          <a:srcRect l="7338" t="3774" r="10296" b="7961"/>
          <a:stretch>
            <a:fillRect/>
          </a:stretch>
        </p:blipFill>
        <p:spPr bwMode="auto">
          <a:xfrm flipH="1">
            <a:off x="5786446" y="2143122"/>
            <a:ext cx="1502655" cy="29289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312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4"/>
          <a:srcRect l="7338" t="3774" r="10296" b="8514"/>
          <a:stretch>
            <a:fillRect/>
          </a:stretch>
        </p:blipFill>
        <p:spPr bwMode="auto">
          <a:xfrm flipH="1">
            <a:off x="8143900" y="3286130"/>
            <a:ext cx="891790" cy="17273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4"/>
          <a:srcRect l="7338" t="3774" r="10296" b="3773"/>
          <a:stretch>
            <a:fillRect/>
          </a:stretch>
        </p:blipFill>
        <p:spPr bwMode="auto">
          <a:xfrm rot="21267720">
            <a:off x="6680122" y="736196"/>
            <a:ext cx="989663" cy="2020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1287" t="-337" r="10666" b="10715"/>
          <a:stretch>
            <a:fillRect/>
          </a:stretch>
        </p:blipFill>
        <p:spPr bwMode="auto">
          <a:xfrm flipH="1">
            <a:off x="6900253" y="205736"/>
            <a:ext cx="1714544" cy="48663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s://img-fotki.yandex.ru/get/6109/159303434.5e/0_790a6_2a8139b3_XL.jp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21047958">
            <a:off x="6048611" y="2718488"/>
            <a:ext cx="2799677" cy="878190"/>
          </a:xfrm>
          <a:prstGeom prst="rect">
            <a:avLst/>
          </a:prstGeom>
          <a:noFill/>
        </p:spPr>
      </p:pic>
      <p:pic>
        <p:nvPicPr>
          <p:cNvPr id="12292" name="Picture 4" descr="https://img-fotki.yandex.ru/get/9108/39663434.4a8/0_93b88_eafdf3_L.pn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99AAAA">
                  <a:alpha val="5882"/>
                </a:srgbClr>
              </a:clrFrom>
              <a:clrTo>
                <a:srgbClr val="99AAA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1691" y="1285866"/>
            <a:ext cx="1643073" cy="2822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https://img1.liveinternet.ru/images/attach/c/11/114/24/114024485_5663931_7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399626">
            <a:off x="5699521" y="2551075"/>
            <a:ext cx="934622" cy="1019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6" name="Picture 8" descr="http://ruzacbs.ru/sites/default/files/inline_images/114024478_5663931_3_0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 rot="21022420" flipH="1">
            <a:off x="6645616" y="316848"/>
            <a:ext cx="714380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00" name="Picture 12" descr="https://img0.liveinternet.ru/images/attach/c/11/114/24/114024488_5663931_10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 rot="20017968" flipH="1">
            <a:off x="6038177" y="1576742"/>
            <a:ext cx="773608" cy="692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8" descr=" 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34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8" name="Picture 10" descr="http://images.easyfreeclipart.com/440/cartoon-snail-clipartistnet-svg-440015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142844" y="4429138"/>
            <a:ext cx="1087491" cy="5715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img-fotki.yandex.ru/get/42991/200418627.12d/0_1608ef_844e2c5e_or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85989" y="71420"/>
            <a:ext cx="2653912" cy="2857520"/>
          </a:xfrm>
          <a:prstGeom prst="rect">
            <a:avLst/>
          </a:prstGeom>
          <a:noFill/>
        </p:spPr>
      </p:pic>
      <p:pic>
        <p:nvPicPr>
          <p:cNvPr id="2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3"/>
          <a:srcRect l="7338" t="3774" r="10296" b="7961"/>
          <a:stretch>
            <a:fillRect/>
          </a:stretch>
        </p:blipFill>
        <p:spPr bwMode="auto">
          <a:xfrm flipH="1">
            <a:off x="7215206" y="3286130"/>
            <a:ext cx="904419" cy="176288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3"/>
          <a:srcRect l="7338" t="3774" r="10296" b="8514"/>
          <a:stretch>
            <a:fillRect/>
          </a:stretch>
        </p:blipFill>
        <p:spPr bwMode="auto">
          <a:xfrm flipH="1">
            <a:off x="8072462" y="3214692"/>
            <a:ext cx="928671" cy="179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4" cstate="print"/>
          <a:srcRect l="7338" t="3774" r="10296" b="3773"/>
          <a:stretch>
            <a:fillRect/>
          </a:stretch>
        </p:blipFill>
        <p:spPr bwMode="auto">
          <a:xfrm rot="21267720">
            <a:off x="7486813" y="2454778"/>
            <a:ext cx="595659" cy="1216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5">
            <a:lum bright="-20000" contrast="10000"/>
          </a:blip>
          <a:srcRect l="1287" t="-337" r="10666" b="10715"/>
          <a:stretch>
            <a:fillRect/>
          </a:stretch>
        </p:blipFill>
        <p:spPr bwMode="auto">
          <a:xfrm flipH="1">
            <a:off x="7643834" y="2143122"/>
            <a:ext cx="1031951" cy="29289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 descr="https://img1.liveinternet.ru/images/attach/c/11/114/24/114024485_5663931_7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rot="21054095">
            <a:off x="7045854" y="3541061"/>
            <a:ext cx="562531" cy="613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http://ruzacbs.ru/sites/default/files/inline_images/114024478_5663931_3_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21022420" flipH="1">
            <a:off x="7748194" y="2533235"/>
            <a:ext cx="429971" cy="429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https://img0.liveinternet.ru/images/attach/c/11/114/24/114024488_5663931_10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20017968" flipH="1">
            <a:off x="7212060" y="3010665"/>
            <a:ext cx="465619" cy="416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https://img-fotki.yandex.ru/get/6109/159303434.5e/0_790a6_2a8139b3_XL.jpg"/>
          <p:cNvPicPr>
            <a:picLocks noChangeAspect="1" noChangeArrowheads="1"/>
          </p:cNvPicPr>
          <p:nvPr userDrawn="1"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 rot="21047958">
            <a:off x="7106014" y="3926991"/>
            <a:ext cx="1806717" cy="566723"/>
          </a:xfrm>
          <a:prstGeom prst="rect">
            <a:avLst/>
          </a:prstGeom>
          <a:noFill/>
        </p:spPr>
      </p:pic>
      <p:pic>
        <p:nvPicPr>
          <p:cNvPr id="6" name="Picture 4" descr="https://img-fotki.yandex.ru/get/9108/39663434.4a8/0_93b88_eafdf3_L.pn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99AAAA">
                  <a:alpha val="5882"/>
                </a:srgbClr>
              </a:clrFrom>
              <a:clrTo>
                <a:srgbClr val="99AAA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3071816"/>
            <a:ext cx="988934" cy="1698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 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34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1" name="Picture 10" descr="http://images.easyfreeclipart.com/440/cartoon-snail-clipartistnet-svg-440015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215206" y="4643452"/>
            <a:ext cx="679682" cy="35719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img-fotki.yandex.ru/get/42991/200418627.12d/0_1608ef_844e2c5e_or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19287" cy="3143254"/>
          </a:xfrm>
          <a:prstGeom prst="rect">
            <a:avLst/>
          </a:prstGeom>
          <a:noFill/>
        </p:spPr>
      </p:pic>
      <p:pic>
        <p:nvPicPr>
          <p:cNvPr id="8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3">
            <a:lum bright="-20000" contrast="10000"/>
          </a:blip>
          <a:srcRect l="-6717" t="-337" r="10666" b="52067"/>
          <a:stretch>
            <a:fillRect/>
          </a:stretch>
        </p:blipFill>
        <p:spPr bwMode="auto">
          <a:xfrm flipH="1">
            <a:off x="1142976" y="3571882"/>
            <a:ext cx="857256" cy="142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4" cstate="print"/>
          <a:srcRect l="7338" t="3774" r="10296" b="8514"/>
          <a:stretch>
            <a:fillRect/>
          </a:stretch>
        </p:blipFill>
        <p:spPr bwMode="auto">
          <a:xfrm rot="2317188" flipH="1">
            <a:off x="837891" y="2140103"/>
            <a:ext cx="682353" cy="13217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4" descr="https://img-fotki.yandex.ru/get/6802/160780412.6b1/0_143676_2def1357_L"/>
          <p:cNvPicPr>
            <a:picLocks noChangeAspect="1" noChangeArrowheads="1"/>
          </p:cNvPicPr>
          <p:nvPr userDrawn="1"/>
        </p:nvPicPr>
        <p:blipFill>
          <a:blip r:embed="rId5"/>
          <a:srcRect l="7338" t="3774" r="10296" b="8514"/>
          <a:stretch>
            <a:fillRect/>
          </a:stretch>
        </p:blipFill>
        <p:spPr bwMode="auto">
          <a:xfrm rot="642346" flipH="1">
            <a:off x="642910" y="2937900"/>
            <a:ext cx="1071570" cy="20756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3">
            <a:lum bright="-20000" contrast="10000"/>
          </a:blip>
          <a:srcRect l="1287" t="-337" r="10666" b="10715"/>
          <a:stretch>
            <a:fillRect/>
          </a:stretch>
        </p:blipFill>
        <p:spPr bwMode="auto">
          <a:xfrm>
            <a:off x="214282" y="1928808"/>
            <a:ext cx="928694" cy="30718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 descr="https://img1.liveinternet.ru/images/attach/c/11/114/24/114024485_5663931_7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rot="399626">
            <a:off x="1627555" y="3336891"/>
            <a:ext cx="934622" cy="1019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http://ruzacbs.ru/sites/default/files/inline_images/114024478_5663931_3_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21022420" flipH="1">
            <a:off x="840486" y="1697757"/>
            <a:ext cx="714380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2" descr="https://img0.liveinternet.ru/images/attach/c/11/114/24/114024488_5663931_10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20017968" flipH="1">
            <a:off x="470622" y="3064724"/>
            <a:ext cx="773608" cy="692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https://img-fotki.yandex.ru/get/6109/159303434.5e/0_790a6_2a8139b3_XL.jpg"/>
          <p:cNvPicPr>
            <a:picLocks noChangeAspect="1" noChangeArrowheads="1"/>
          </p:cNvPicPr>
          <p:nvPr userDrawn="1"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 rot="203600">
            <a:off x="1231351" y="4273894"/>
            <a:ext cx="2014652" cy="631947"/>
          </a:xfrm>
          <a:prstGeom prst="rect">
            <a:avLst/>
          </a:prstGeom>
          <a:noFill/>
        </p:spPr>
      </p:pic>
      <p:pic>
        <p:nvPicPr>
          <p:cNvPr id="13" name="Picture 10" descr="http://images.easyfreeclipart.com/440/cartoon-snail-clipartistnet-svg-440015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2071670" y="4071948"/>
            <a:ext cx="1087491" cy="571504"/>
          </a:xfrm>
          <a:prstGeom prst="rect">
            <a:avLst/>
          </a:prstGeom>
          <a:noFill/>
        </p:spPr>
      </p:pic>
      <p:pic>
        <p:nvPicPr>
          <p:cNvPr id="23" name="Picture 18" descr=" 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34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1287" t="-337" r="10666" b="10715"/>
          <a:stretch>
            <a:fillRect/>
          </a:stretch>
        </p:blipFill>
        <p:spPr bwMode="auto">
          <a:xfrm rot="5400000">
            <a:off x="4321970" y="3178970"/>
            <a:ext cx="571497" cy="30718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1287" t="-337" r="10666" b="10715"/>
          <a:stretch>
            <a:fillRect/>
          </a:stretch>
        </p:blipFill>
        <p:spPr bwMode="auto">
          <a:xfrm rot="5400000">
            <a:off x="1321574" y="3178970"/>
            <a:ext cx="571497" cy="30718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8" descr="https://img1.liveinternet.ru/images/attach/c/5/87/773/87773885_large_happyday_florjuscrap__66_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 l="1287" t="-337" r="10666" b="10715"/>
          <a:stretch>
            <a:fillRect/>
          </a:stretch>
        </p:blipFill>
        <p:spPr bwMode="auto">
          <a:xfrm rot="5400000" flipV="1">
            <a:off x="7179466" y="3178994"/>
            <a:ext cx="571486" cy="307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8" descr="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34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8" descr="http://ruzacbs.ru/sites/default/files/inline_images/114024478_5663931_3_0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21022420" flipH="1">
            <a:off x="3400189" y="4114584"/>
            <a:ext cx="556816" cy="55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2" descr="https://img0.liveinternet.ru/images/attach/c/11/114/24/114024488_5663931_10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19843367" flipH="1">
            <a:off x="3874620" y="4320659"/>
            <a:ext cx="602980" cy="539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https://img-fotki.yandex.ru/get/6109/159303434.5e/0_790a6_2a8139b3_XL.jp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1047958">
            <a:off x="4395248" y="4157510"/>
            <a:ext cx="2014652" cy="631947"/>
          </a:xfrm>
          <a:prstGeom prst="rect">
            <a:avLst/>
          </a:prstGeom>
          <a:noFill/>
        </p:spPr>
      </p:pic>
      <p:pic>
        <p:nvPicPr>
          <p:cNvPr id="16" name="Picture 4" descr="https://img-fotki.yandex.ru/get/9108/39663434.4a8/0_93b88_eafdf3_L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99AAAA">
                  <a:alpha val="5882"/>
                </a:srgbClr>
              </a:clrFrom>
              <a:clrTo>
                <a:srgbClr val="99AAA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214692"/>
            <a:ext cx="1060372" cy="1821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http://images.easyfreeclipart.com/440/cartoon-snail-clipartistnet-svg-440015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85538" y="4466640"/>
            <a:ext cx="880194" cy="462564"/>
          </a:xfrm>
          <a:prstGeom prst="rect">
            <a:avLst/>
          </a:prstGeom>
          <a:noFill/>
        </p:spPr>
      </p:pic>
      <p:pic>
        <p:nvPicPr>
          <p:cNvPr id="12" name="Picture 8" descr="https://img1.liveinternet.ru/images/attach/c/11/114/24/114024485_5663931_7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 rot="21054095">
            <a:off x="2844276" y="3767359"/>
            <a:ext cx="728482" cy="7943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 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34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5C53C-77A9-4C83-8698-2DF9CC6F461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EC70CE-4029-44FC-AD39-2D7082774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0" name="Picture 18" descr=" 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643055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Развитие фонематического слуха.</a:t>
            </a:r>
          </a:p>
          <a:p>
            <a:pPr algn="ctr"/>
            <a:r>
              <a:rPr lang="ru-RU" sz="2000" b="1" i="1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«Звуковой анализ слова»</a:t>
            </a:r>
            <a:endParaRPr lang="ru-RU" sz="2000" b="1" i="1" dirty="0"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619672" y="3219822"/>
            <a:ext cx="3168352" cy="1080120"/>
          </a:xfrm>
          <a:prstGeom prst="cloudCallout">
            <a:avLst>
              <a:gd name="adj1" fmla="val 80929"/>
              <a:gd name="adj2" fmla="val -518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C00000"/>
                </a:solidFill>
                <a:latin typeface="Segoe Script" panose="030B0504020000000003" pitchFamily="66" charset="0"/>
              </a:rPr>
              <a:t>Подготовили: Борзова Е. В.</a:t>
            </a:r>
          </a:p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Борзова </a:t>
            </a:r>
            <a:r>
              <a:rPr lang="ru-RU" sz="1400" dirty="0">
                <a:solidFill>
                  <a:srgbClr val="C00000"/>
                </a:solidFill>
                <a:latin typeface="Segoe Script" panose="030B0504020000000003" pitchFamily="66" charset="0"/>
              </a:rPr>
              <a:t>Г. И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293179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851920" y="293179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82952" y="293179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9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1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18456" y="249974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361456" y="249974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07904" y="249974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48064" y="2499742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249974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8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0550"/>
            <a:ext cx="609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7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05397" y="278777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11760" y="2787774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089648" y="278777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64288" y="278777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2769694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8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ipbap.ru/wp-content/uploads/2018/04/dikie-i-milye-koty-manuly-1-640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5526"/>
            <a:ext cx="6096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1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27784" y="285978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457587" y="284469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72200" y="285978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2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9" y="627534"/>
            <a:ext cx="6140067" cy="383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2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2643758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53544" y="264375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16016" y="264375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184" y="264375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2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041125" y="612538"/>
            <a:ext cx="4464496" cy="2088232"/>
          </a:xfrm>
          <a:prstGeom prst="cloudCallout">
            <a:avLst>
              <a:gd name="adj1" fmla="val -95610"/>
              <a:gd name="adj2" fmla="val 2532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  МОЛОДЦЫ!!!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1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683568" y="339502"/>
            <a:ext cx="6048672" cy="2232248"/>
          </a:xfrm>
          <a:prstGeom prst="cloudCallout">
            <a:avLst>
              <a:gd name="adj1" fmla="val 66891"/>
              <a:gd name="adj2" fmla="val 626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 учить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выделять в словах мягкие и твердые согласные звуки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определять где находится звук в слове, составлять предложения из двух, трёх слов.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467544" y="2643758"/>
            <a:ext cx="5184576" cy="2232248"/>
          </a:xfrm>
          <a:prstGeom prst="cloudCallout">
            <a:avLst>
              <a:gd name="adj1" fmla="val 77756"/>
              <a:gd name="adj2" fmla="val 1179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Ход игры: дети произносят слово и определяют какой первый звук – согласный: твёрдый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или мягкий; гласный.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Составляют предложения с этими словами.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95300"/>
            <a:ext cx="554196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6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2974822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123728" y="297482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03848" y="297482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293179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52120" y="297482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48264" y="293179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8462" y="274997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59832" y="278277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2258" y="274997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57951" y="277858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31640" y="3147814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30624" y="31478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3928" y="314781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314781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88224" y="31478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0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175"/>
            <a:ext cx="6096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84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76</Words>
  <Application>Microsoft Office PowerPoint</Application>
  <PresentationFormat>Экран (16:9)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ПК-1</cp:lastModifiedBy>
  <cp:revision>68</cp:revision>
  <dcterms:created xsi:type="dcterms:W3CDTF">2018-06-06T15:42:13Z</dcterms:created>
  <dcterms:modified xsi:type="dcterms:W3CDTF">2020-04-28T08:16:27Z</dcterms:modified>
</cp:coreProperties>
</file>